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Lst>
  <p:notesMasterIdLst>
    <p:notesMasterId r:id="rId234"/>
  </p:notesMasterIdLst>
  <p:sldIdLst>
    <p:sldId id="526" r:id="rId3"/>
    <p:sldId id="562" r:id="rId4"/>
    <p:sldId id="563" r:id="rId5"/>
    <p:sldId id="564" r:id="rId6"/>
    <p:sldId id="568" r:id="rId7"/>
    <p:sldId id="565" r:id="rId8"/>
    <p:sldId id="566" r:id="rId9"/>
    <p:sldId id="567" r:id="rId10"/>
    <p:sldId id="569" r:id="rId11"/>
    <p:sldId id="570" r:id="rId12"/>
    <p:sldId id="571" r:id="rId13"/>
    <p:sldId id="572" r:id="rId14"/>
    <p:sldId id="573" r:id="rId15"/>
    <p:sldId id="574" r:id="rId16"/>
    <p:sldId id="575" r:id="rId17"/>
    <p:sldId id="576" r:id="rId18"/>
    <p:sldId id="577" r:id="rId19"/>
    <p:sldId id="626" r:id="rId20"/>
    <p:sldId id="578" r:id="rId21"/>
    <p:sldId id="588" r:id="rId22"/>
    <p:sldId id="581" r:id="rId23"/>
    <p:sldId id="586" r:id="rId24"/>
    <p:sldId id="583" r:id="rId25"/>
    <p:sldId id="584" r:id="rId26"/>
    <p:sldId id="585" r:id="rId27"/>
    <p:sldId id="579" r:id="rId28"/>
    <p:sldId id="580" r:id="rId29"/>
    <p:sldId id="616" r:id="rId30"/>
    <p:sldId id="620" r:id="rId31"/>
    <p:sldId id="621" r:id="rId32"/>
    <p:sldId id="622" r:id="rId33"/>
    <p:sldId id="623" r:id="rId34"/>
    <p:sldId id="624" r:id="rId35"/>
    <p:sldId id="606" r:id="rId36"/>
    <p:sldId id="607" r:id="rId37"/>
    <p:sldId id="608" r:id="rId38"/>
    <p:sldId id="609" r:id="rId39"/>
    <p:sldId id="610" r:id="rId40"/>
    <p:sldId id="611" r:id="rId41"/>
    <p:sldId id="612" r:id="rId42"/>
    <p:sldId id="613" r:id="rId43"/>
    <p:sldId id="527" r:id="rId44"/>
    <p:sldId id="528" r:id="rId45"/>
    <p:sldId id="529" r:id="rId46"/>
    <p:sldId id="530" r:id="rId47"/>
    <p:sldId id="531" r:id="rId48"/>
    <p:sldId id="532" r:id="rId49"/>
    <p:sldId id="533" r:id="rId50"/>
    <p:sldId id="534" r:id="rId51"/>
    <p:sldId id="545" r:id="rId52"/>
    <p:sldId id="543" r:id="rId53"/>
    <p:sldId id="535" r:id="rId54"/>
    <p:sldId id="536" r:id="rId55"/>
    <p:sldId id="537" r:id="rId56"/>
    <p:sldId id="538" r:id="rId57"/>
    <p:sldId id="542" r:id="rId58"/>
    <p:sldId id="544" r:id="rId59"/>
    <p:sldId id="539" r:id="rId60"/>
    <p:sldId id="540" r:id="rId61"/>
    <p:sldId id="546" r:id="rId62"/>
    <p:sldId id="615" r:id="rId63"/>
    <p:sldId id="614" r:id="rId64"/>
    <p:sldId id="548" r:id="rId65"/>
    <p:sldId id="549" r:id="rId66"/>
    <p:sldId id="550" r:id="rId67"/>
    <p:sldId id="552" r:id="rId68"/>
    <p:sldId id="553" r:id="rId69"/>
    <p:sldId id="554" r:id="rId70"/>
    <p:sldId id="541" r:id="rId71"/>
    <p:sldId id="551" r:id="rId72"/>
    <p:sldId id="627" r:id="rId73"/>
    <p:sldId id="648" r:id="rId74"/>
    <p:sldId id="628" r:id="rId75"/>
    <p:sldId id="629" r:id="rId76"/>
    <p:sldId id="561" r:id="rId77"/>
    <p:sldId id="587" r:id="rId78"/>
    <p:sldId id="647" r:id="rId79"/>
    <p:sldId id="589" r:id="rId80"/>
    <p:sldId id="591" r:id="rId81"/>
    <p:sldId id="592" r:id="rId82"/>
    <p:sldId id="644" r:id="rId83"/>
    <p:sldId id="646" r:id="rId84"/>
    <p:sldId id="630" r:id="rId85"/>
    <p:sldId id="636" r:id="rId86"/>
    <p:sldId id="637" r:id="rId87"/>
    <p:sldId id="638" r:id="rId88"/>
    <p:sldId id="590" r:id="rId89"/>
    <p:sldId id="631" r:id="rId90"/>
    <p:sldId id="632" r:id="rId91"/>
    <p:sldId id="633" r:id="rId92"/>
    <p:sldId id="634" r:id="rId93"/>
    <p:sldId id="635" r:id="rId94"/>
    <p:sldId id="593" r:id="rId95"/>
    <p:sldId id="639" r:id="rId96"/>
    <p:sldId id="640" r:id="rId97"/>
    <p:sldId id="641" r:id="rId98"/>
    <p:sldId id="642" r:id="rId99"/>
    <p:sldId id="595" r:id="rId100"/>
    <p:sldId id="596" r:id="rId101"/>
    <p:sldId id="597" r:id="rId102"/>
    <p:sldId id="600" r:id="rId103"/>
    <p:sldId id="601" r:id="rId104"/>
    <p:sldId id="603" r:id="rId105"/>
    <p:sldId id="604" r:id="rId106"/>
    <p:sldId id="694" r:id="rId107"/>
    <p:sldId id="692" r:id="rId108"/>
    <p:sldId id="695" r:id="rId109"/>
    <p:sldId id="703" r:id="rId110"/>
    <p:sldId id="696" r:id="rId111"/>
    <p:sldId id="697" r:id="rId112"/>
    <p:sldId id="698" r:id="rId113"/>
    <p:sldId id="699" r:id="rId114"/>
    <p:sldId id="700" r:id="rId115"/>
    <p:sldId id="701" r:id="rId116"/>
    <p:sldId id="702" r:id="rId117"/>
    <p:sldId id="704" r:id="rId118"/>
    <p:sldId id="705" r:id="rId119"/>
    <p:sldId id="706" r:id="rId120"/>
    <p:sldId id="707" r:id="rId121"/>
    <p:sldId id="709" r:id="rId122"/>
    <p:sldId id="710" r:id="rId123"/>
    <p:sldId id="712" r:id="rId124"/>
    <p:sldId id="711" r:id="rId125"/>
    <p:sldId id="708" r:id="rId126"/>
    <p:sldId id="713" r:id="rId127"/>
    <p:sldId id="714" r:id="rId128"/>
    <p:sldId id="715" r:id="rId129"/>
    <p:sldId id="716" r:id="rId130"/>
    <p:sldId id="717" r:id="rId131"/>
    <p:sldId id="719" r:id="rId132"/>
    <p:sldId id="718" r:id="rId133"/>
    <p:sldId id="720" r:id="rId134"/>
    <p:sldId id="721" r:id="rId135"/>
    <p:sldId id="690" r:id="rId136"/>
    <p:sldId id="691" r:id="rId137"/>
    <p:sldId id="732" r:id="rId138"/>
    <p:sldId id="733" r:id="rId139"/>
    <p:sldId id="734" r:id="rId140"/>
    <p:sldId id="731" r:id="rId141"/>
    <p:sldId id="649" r:id="rId142"/>
    <p:sldId id="650" r:id="rId143"/>
    <p:sldId id="651" r:id="rId144"/>
    <p:sldId id="652" r:id="rId145"/>
    <p:sldId id="653" r:id="rId146"/>
    <p:sldId id="654" r:id="rId147"/>
    <p:sldId id="669" r:id="rId148"/>
    <p:sldId id="671" r:id="rId149"/>
    <p:sldId id="655" r:id="rId150"/>
    <p:sldId id="667" r:id="rId151"/>
    <p:sldId id="668" r:id="rId152"/>
    <p:sldId id="656" r:id="rId153"/>
    <p:sldId id="658" r:id="rId154"/>
    <p:sldId id="659" r:id="rId155"/>
    <p:sldId id="661" r:id="rId156"/>
    <p:sldId id="662" r:id="rId157"/>
    <p:sldId id="663" r:id="rId158"/>
    <p:sldId id="664" r:id="rId159"/>
    <p:sldId id="666" r:id="rId160"/>
    <p:sldId id="682" r:id="rId161"/>
    <p:sldId id="683" r:id="rId162"/>
    <p:sldId id="672" r:id="rId163"/>
    <p:sldId id="673" r:id="rId164"/>
    <p:sldId id="674" r:id="rId165"/>
    <p:sldId id="675" r:id="rId166"/>
    <p:sldId id="684" r:id="rId167"/>
    <p:sldId id="676" r:id="rId168"/>
    <p:sldId id="677" r:id="rId169"/>
    <p:sldId id="678" r:id="rId170"/>
    <p:sldId id="679" r:id="rId171"/>
    <p:sldId id="680" r:id="rId172"/>
    <p:sldId id="685" r:id="rId173"/>
    <p:sldId id="686" r:id="rId174"/>
    <p:sldId id="687" r:id="rId175"/>
    <p:sldId id="689" r:id="rId176"/>
    <p:sldId id="723" r:id="rId177"/>
    <p:sldId id="726" r:id="rId178"/>
    <p:sldId id="730" r:id="rId179"/>
    <p:sldId id="724" r:id="rId180"/>
    <p:sldId id="725" r:id="rId181"/>
    <p:sldId id="727" r:id="rId182"/>
    <p:sldId id="728" r:id="rId183"/>
    <p:sldId id="729" r:id="rId184"/>
    <p:sldId id="735" r:id="rId185"/>
    <p:sldId id="736" r:id="rId186"/>
    <p:sldId id="737" r:id="rId187"/>
    <p:sldId id="739" r:id="rId188"/>
    <p:sldId id="738" r:id="rId189"/>
    <p:sldId id="740" r:id="rId190"/>
    <p:sldId id="741" r:id="rId191"/>
    <p:sldId id="752" r:id="rId192"/>
    <p:sldId id="743" r:id="rId193"/>
    <p:sldId id="745" r:id="rId194"/>
    <p:sldId id="755" r:id="rId195"/>
    <p:sldId id="754" r:id="rId196"/>
    <p:sldId id="753" r:id="rId197"/>
    <p:sldId id="747" r:id="rId198"/>
    <p:sldId id="769" r:id="rId199"/>
    <p:sldId id="770" r:id="rId200"/>
    <p:sldId id="771" r:id="rId201"/>
    <p:sldId id="772" r:id="rId202"/>
    <p:sldId id="773" r:id="rId203"/>
    <p:sldId id="774" r:id="rId204"/>
    <p:sldId id="798" r:id="rId205"/>
    <p:sldId id="799" r:id="rId206"/>
    <p:sldId id="763" r:id="rId207"/>
    <p:sldId id="765" r:id="rId208"/>
    <p:sldId id="766" r:id="rId209"/>
    <p:sldId id="767" r:id="rId210"/>
    <p:sldId id="775" r:id="rId211"/>
    <p:sldId id="776" r:id="rId212"/>
    <p:sldId id="768" r:id="rId213"/>
    <p:sldId id="777" r:id="rId214"/>
    <p:sldId id="778" r:id="rId215"/>
    <p:sldId id="779" r:id="rId216"/>
    <p:sldId id="780" r:id="rId217"/>
    <p:sldId id="764" r:id="rId218"/>
    <p:sldId id="781" r:id="rId219"/>
    <p:sldId id="786" r:id="rId220"/>
    <p:sldId id="797" r:id="rId221"/>
    <p:sldId id="787" r:id="rId222"/>
    <p:sldId id="788" r:id="rId223"/>
    <p:sldId id="783" r:id="rId224"/>
    <p:sldId id="784" r:id="rId225"/>
    <p:sldId id="790" r:id="rId226"/>
    <p:sldId id="789" r:id="rId227"/>
    <p:sldId id="785" r:id="rId228"/>
    <p:sldId id="791" r:id="rId229"/>
    <p:sldId id="796" r:id="rId230"/>
    <p:sldId id="792" r:id="rId231"/>
    <p:sldId id="794" r:id="rId232"/>
    <p:sldId id="795" r:id="rId2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ama Sohrab" initials="OS" lastIdx="1" clrIdx="0">
    <p:extLst>
      <p:ext uri="{19B8F6BF-5375-455C-9EA6-DF929625EA0E}">
        <p15:presenceInfo xmlns:p15="http://schemas.microsoft.com/office/powerpoint/2012/main" userId="Osama Sohra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60"/>
  </p:normalViewPr>
  <p:slideViewPr>
    <p:cSldViewPr snapToGrid="0">
      <p:cViewPr varScale="1">
        <p:scale>
          <a:sx n="73" d="100"/>
          <a:sy n="73" d="100"/>
        </p:scale>
        <p:origin x="7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27" Type="http://schemas.openxmlformats.org/officeDocument/2006/relationships/slide" Target="slides/slide225.xml"/><Relationship Id="rId201" Type="http://schemas.openxmlformats.org/officeDocument/2006/relationships/slide" Target="slides/slide199.xml"/><Relationship Id="rId222" Type="http://schemas.openxmlformats.org/officeDocument/2006/relationships/slide" Target="slides/slide220.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3" Type="http://schemas.openxmlformats.org/officeDocument/2006/relationships/slide" Target="slides/slide231.xml"/><Relationship Id="rId238" Type="http://schemas.openxmlformats.org/officeDocument/2006/relationships/theme" Target="theme/theme1.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notesMaster" Target="notesMasters/notesMaster1.xml"/><Relationship Id="rId239"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commentAuthors" Target="commentAuthor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presProps" Target="presProps.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124BC-7C92-4DBE-AA11-837AFB36CC6A}" type="datetimeFigureOut">
              <a:rPr lang="en-AU" smtClean="0"/>
              <a:t>20/11/2019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E8CE6-3B5E-45A6-BD12-1747A1AD19ED}" type="slidenum">
              <a:rPr lang="en-AU" smtClean="0"/>
              <a:t>‹#›</a:t>
            </a:fld>
            <a:endParaRPr lang="en-AU"/>
          </a:p>
        </p:txBody>
      </p:sp>
    </p:spTree>
    <p:extLst>
      <p:ext uri="{BB962C8B-B14F-4D97-AF65-F5344CB8AC3E}">
        <p14:creationId xmlns:p14="http://schemas.microsoft.com/office/powerpoint/2010/main" val="1784802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BE8CE6-3B5E-45A6-BD12-1747A1AD19ED}" type="slidenum">
              <a:rPr lang="en-AU" smtClean="0"/>
              <a:t>76</a:t>
            </a:fld>
            <a:endParaRPr lang="en-AU"/>
          </a:p>
        </p:txBody>
      </p:sp>
    </p:spTree>
    <p:extLst>
      <p:ext uri="{BB962C8B-B14F-4D97-AF65-F5344CB8AC3E}">
        <p14:creationId xmlns:p14="http://schemas.microsoft.com/office/powerpoint/2010/main" val="1023821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CA44F3-CA3A-49AE-9097-FCCC316D2F02}"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310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46398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759188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CA44F3-CA3A-49AE-9097-FCCC316D2F02}" type="datetime1">
              <a:rPr lang="en-AU" smtClean="0"/>
              <a:t>20/11/2019</a:t>
            </a:fld>
            <a:endParaRPr lang="en-AU"/>
          </a:p>
        </p:txBody>
      </p:sp>
      <p:sp>
        <p:nvSpPr>
          <p:cNvPr id="5" name="Footer Placeholder 4"/>
          <p:cNvSpPr>
            <a:spLocks noGrp="1"/>
          </p:cNvSpPr>
          <p:nvPr>
            <p:ph type="ftr" sz="quarter" idx="11"/>
          </p:nvPr>
        </p:nvSpPr>
        <p:spPr>
          <a:xfrm>
            <a:off x="2692397" y="5037663"/>
            <a:ext cx="5214635" cy="279400"/>
          </a:xfrm>
        </p:spPr>
        <p:txBody>
          <a:bodyPr/>
          <a:lstStyle/>
          <a:p>
            <a:endParaRPr lang="en-AU"/>
          </a:p>
        </p:txBody>
      </p:sp>
      <p:sp>
        <p:nvSpPr>
          <p:cNvPr id="6" name="Slide Number Placeholder 5"/>
          <p:cNvSpPr>
            <a:spLocks noGrp="1"/>
          </p:cNvSpPr>
          <p:nvPr>
            <p:ph type="sldNum" sz="quarter" idx="12"/>
          </p:nvPr>
        </p:nvSpPr>
        <p:spPr>
          <a:xfrm>
            <a:off x="8956900" y="5037663"/>
            <a:ext cx="551167" cy="279400"/>
          </a:xfrm>
        </p:spPr>
        <p:txBody>
          <a:bodyPr/>
          <a:lstStyle/>
          <a:p>
            <a:fld id="{1562F6CC-ED07-4145-97E7-16A7EFCC3268}" type="slidenum">
              <a:rPr lang="en-AU" smtClean="0"/>
              <a:t>‹#›</a:t>
            </a:fld>
            <a:endParaRPr lang="en-A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896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14335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1058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20/11/2019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357250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20/11/2019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390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20/11/2019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784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8DB85-68D7-4E95-B39A-F1C75C979360}" type="datetime1">
              <a:rPr lang="en-AU" smtClean="0"/>
              <a:t>20/11/2019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893702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3AFD7B-6619-4099-9070-21A59E5B9D8B}" type="datetime1">
              <a:rPr lang="en-AU" smtClean="0"/>
              <a:t>20/11/2019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282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676377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20/11/2019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03666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42EE25-7A4A-470A-8E5D-9F7D63BFC9F0}" type="datetime1">
              <a:rPr lang="en-AU" smtClean="0"/>
              <a:t>20/11/2019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86832914"/>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9017698"/>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4043059"/>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88848283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600028"/>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42EE25-7A4A-470A-8E5D-9F7D63BFC9F0}"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193615"/>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810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1070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049B1C-F7D9-467F-85C8-EA3BDA4A8AAF}" type="datetime1">
              <a:rPr lang="en-AU" smtClean="0"/>
              <a:t>20/11/2019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675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t>20/11/2019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068205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t>20/11/2019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63512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t>20/11/2019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2777003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C8DB85-68D7-4E95-B39A-F1C75C979360}" type="datetime1">
              <a:rPr lang="en-AU" smtClean="0"/>
              <a:t>20/11/2019</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995241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03AFD7B-6619-4099-9070-21A59E5B9D8B}" type="datetime1">
              <a:rPr lang="en-AU" smtClean="0"/>
              <a:t>20/11/2019</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98572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7863-70A2-4BED-9E81-E174E72D7882}" type="datetime1">
              <a:rPr lang="en-AU" smtClean="0"/>
              <a:t>20/11/2019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t>‹#›</a:t>
            </a:fld>
            <a:endParaRPr lang="en-AU"/>
          </a:p>
        </p:txBody>
      </p:sp>
    </p:spTree>
    <p:extLst>
      <p:ext uri="{BB962C8B-B14F-4D97-AF65-F5344CB8AC3E}">
        <p14:creationId xmlns:p14="http://schemas.microsoft.com/office/powerpoint/2010/main" val="129956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42EE25-7A4A-470A-8E5D-9F7D63BFC9F0}" type="datetime1">
              <a:rPr lang="en-AU" smtClean="0"/>
              <a:t>20/11/2019</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62F6CC-ED07-4145-97E7-16A7EFCC3268}"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0471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42EE25-7A4A-470A-8E5D-9F7D63BFC9F0}" type="datetime1">
              <a:rPr lang="en-AU" smtClean="0"/>
              <a:t>20/11/2019</a:t>
            </a:fld>
            <a:endParaRPr lang="en-A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562F6CC-ED07-4145-97E7-16A7EFCC3268}" type="slidenum">
              <a:rPr lang="en-AU" smtClean="0"/>
              <a:t>‹#›</a:t>
            </a:fld>
            <a:endParaRPr lang="en-AU"/>
          </a:p>
        </p:txBody>
      </p:sp>
    </p:spTree>
    <p:extLst>
      <p:ext uri="{BB962C8B-B14F-4D97-AF65-F5344CB8AC3E}">
        <p14:creationId xmlns:p14="http://schemas.microsoft.com/office/powerpoint/2010/main" val="200189145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 Id="rId4" Type="http://schemas.openxmlformats.org/officeDocument/2006/relationships/image" Target="../media/image265.png"/></Relationships>
</file>

<file path=ppt/slides/_rels/slide10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7.xml"/><Relationship Id="rId4" Type="http://schemas.openxmlformats.org/officeDocument/2006/relationships/image" Target="../media/image274.png"/></Relationships>
</file>

<file path=ppt/slides/_rels/slide10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114.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87.png"/><Relationship Id="rId1" Type="http://schemas.openxmlformats.org/officeDocument/2006/relationships/slideLayout" Target="../slideLayouts/slideLayout7.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11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5.png"/></Relationships>
</file>

<file path=ppt/slides/_rels/slide11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7.xml"/><Relationship Id="rId4" Type="http://schemas.openxmlformats.org/officeDocument/2006/relationships/image" Target="../media/image302.png"/></Relationships>
</file>

<file path=ppt/slides/_rels/slide11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7.xml"/><Relationship Id="rId4" Type="http://schemas.openxmlformats.org/officeDocument/2006/relationships/image" Target="../media/image311.png"/></Relationships>
</file>

<file path=ppt/slides/_rels/slide12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7.xml"/><Relationship Id="rId4" Type="http://schemas.openxmlformats.org/officeDocument/2006/relationships/image" Target="../media/image314.png"/></Relationships>
</file>

<file path=ppt/slides/_rels/slide1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318.png"/><Relationship Id="rId4" Type="http://schemas.openxmlformats.org/officeDocument/2006/relationships/image" Target="../media/image317.png"/></Relationships>
</file>

<file path=ppt/slides/_rels/slide12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7.xml"/><Relationship Id="rId4" Type="http://schemas.openxmlformats.org/officeDocument/2006/relationships/image" Target="../media/image321.png"/></Relationships>
</file>

<file path=ppt/slides/_rels/slide12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7.xml"/><Relationship Id="rId4" Type="http://schemas.openxmlformats.org/officeDocument/2006/relationships/image" Target="../media/image325.png"/></Relationships>
</file>

<file path=ppt/slides/_rels/slide129.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7.xml"/><Relationship Id="rId4" Type="http://schemas.openxmlformats.org/officeDocument/2006/relationships/image" Target="../media/image331.png"/></Relationships>
</file>

<file path=ppt/slides/_rels/slide13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7.xml"/><Relationship Id="rId4" Type="http://schemas.openxmlformats.org/officeDocument/2006/relationships/image" Target="../media/image341.png"/></Relationships>
</file>

<file path=ppt/slides/_rels/slide137.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0.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7.xml"/><Relationship Id="rId4" Type="http://schemas.openxmlformats.org/officeDocument/2006/relationships/image" Target="../media/image350.png"/></Relationships>
</file>

<file path=ppt/slides/_rels/slide14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4" Type="http://schemas.openxmlformats.org/officeDocument/2006/relationships/image" Target="../media/image357.png"/></Relationships>
</file>

<file path=ppt/slides/_rels/slide144.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7.xml"/><Relationship Id="rId4" Type="http://schemas.openxmlformats.org/officeDocument/2006/relationships/image" Target="../media/image363.png"/></Relationships>
</file>

<file path=ppt/slides/_rels/slide14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367.png"/><Relationship Id="rId7" Type="http://schemas.openxmlformats.org/officeDocument/2006/relationships/image" Target="../media/image371.png"/><Relationship Id="rId2" Type="http://schemas.openxmlformats.org/officeDocument/2006/relationships/image" Target="../media/image366.png"/><Relationship Id="rId1" Type="http://schemas.openxmlformats.org/officeDocument/2006/relationships/slideLayout" Target="../slideLayouts/slideLayout7.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png"/></Relationships>
</file>

<file path=ppt/slides/_rels/slide149.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7.xml"/><Relationship Id="rId4" Type="http://schemas.openxmlformats.org/officeDocument/2006/relationships/image" Target="../media/image374.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7.xml"/><Relationship Id="rId5" Type="http://schemas.openxmlformats.org/officeDocument/2006/relationships/image" Target="../media/image381.png"/><Relationship Id="rId4" Type="http://schemas.openxmlformats.org/officeDocument/2006/relationships/image" Target="../media/image380.png"/></Relationships>
</file>

<file path=ppt/slides/_rels/slide153.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155.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7.xml"/><Relationship Id="rId4" Type="http://schemas.openxmlformats.org/officeDocument/2006/relationships/image" Target="../media/image389.png"/></Relationships>
</file>

<file path=ppt/slides/_rels/slide156.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7.xml"/><Relationship Id="rId5" Type="http://schemas.openxmlformats.org/officeDocument/2006/relationships/image" Target="../media/image393.png"/><Relationship Id="rId4" Type="http://schemas.openxmlformats.org/officeDocument/2006/relationships/image" Target="../media/image392.png"/></Relationships>
</file>

<file path=ppt/slides/_rels/slide157.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0.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7.xml"/><Relationship Id="rId5" Type="http://schemas.openxmlformats.org/officeDocument/2006/relationships/image" Target="../media/image407.png"/><Relationship Id="rId4" Type="http://schemas.openxmlformats.org/officeDocument/2006/relationships/image" Target="../media/image406.png"/></Relationships>
</file>

<file path=ppt/slides/_rels/slide164.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7.xml"/><Relationship Id="rId4" Type="http://schemas.openxmlformats.org/officeDocument/2006/relationships/image" Target="../media/image421.png"/></Relationships>
</file>

<file path=ppt/slides/_rels/slide172.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7.xml"/><Relationship Id="rId4" Type="http://schemas.openxmlformats.org/officeDocument/2006/relationships/image" Target="../media/image425.png"/></Relationships>
</file>

<file path=ppt/slides/_rels/slide174.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7.xml"/><Relationship Id="rId4" Type="http://schemas.openxmlformats.org/officeDocument/2006/relationships/image" Target="../media/image428.png"/></Relationships>
</file>

<file path=ppt/slides/_rels/slide175.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7.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81.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7.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182.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7.xml"/><Relationship Id="rId4" Type="http://schemas.openxmlformats.org/officeDocument/2006/relationships/image" Target="../media/image452.png"/></Relationships>
</file>

<file path=ppt/slides/_rels/slide185.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 Id="rId4" Type="http://schemas.openxmlformats.org/officeDocument/2006/relationships/image" Target="../media/image462.png"/></Relationships>
</file>

<file path=ppt/slides/_rels/slide191.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7.xml"/><Relationship Id="rId4" Type="http://schemas.openxmlformats.org/officeDocument/2006/relationships/image" Target="../media/image476.png"/></Relationships>
</file>

<file path=ppt/slides/_rels/slide199.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496.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image" Target="../media/image497.png"/><Relationship Id="rId1" Type="http://schemas.openxmlformats.org/officeDocument/2006/relationships/slideLayout" Target="../slideLayouts/slideLayout7.xml"/><Relationship Id="rId4" Type="http://schemas.openxmlformats.org/officeDocument/2006/relationships/image" Target="../media/image499.png"/></Relationships>
</file>

<file path=ppt/slides/_rels/slide215.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image" Target="../media/image501.png"/><Relationship Id="rId1" Type="http://schemas.openxmlformats.org/officeDocument/2006/relationships/slideLayout" Target="../slideLayouts/slideLayout7.xml"/><Relationship Id="rId5" Type="http://schemas.openxmlformats.org/officeDocument/2006/relationships/image" Target="../media/image504.png"/><Relationship Id="rId4" Type="http://schemas.openxmlformats.org/officeDocument/2006/relationships/image" Target="../media/image503.png"/></Relationships>
</file>

<file path=ppt/slides/_rels/slide217.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image" Target="../media/image505.png"/><Relationship Id="rId1" Type="http://schemas.openxmlformats.org/officeDocument/2006/relationships/slideLayout" Target="../slideLayouts/slideLayout7.xml"/><Relationship Id="rId5" Type="http://schemas.openxmlformats.org/officeDocument/2006/relationships/image" Target="../media/image508.png"/><Relationship Id="rId4" Type="http://schemas.openxmlformats.org/officeDocument/2006/relationships/image" Target="../media/image507.png"/></Relationships>
</file>

<file path=ppt/slides/_rels/slide21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slideLayout" Target="../slideLayouts/slideLayout7.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219.xml.rels><?xml version="1.0" encoding="UTF-8" standalone="yes"?>
<Relationships xmlns="http://schemas.openxmlformats.org/package/2006/relationships"><Relationship Id="rId2" Type="http://schemas.openxmlformats.org/officeDocument/2006/relationships/image" Target="../media/image5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515.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1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7.xml"/><Relationship Id="rId5" Type="http://schemas.openxmlformats.org/officeDocument/2006/relationships/image" Target="../media/image528.png"/><Relationship Id="rId4" Type="http://schemas.openxmlformats.org/officeDocument/2006/relationships/image" Target="../media/image527.png"/></Relationships>
</file>

<file path=ppt/slides/_rels/slide22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0.xml.rels><?xml version="1.0" encoding="UTF-8" standalone="yes"?>
<Relationships xmlns="http://schemas.openxmlformats.org/package/2006/relationships"><Relationship Id="rId2" Type="http://schemas.openxmlformats.org/officeDocument/2006/relationships/image" Target="../media/image53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3.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340.png"/><Relationship Id="rId7" Type="http://schemas.openxmlformats.org/officeDocument/2006/relationships/image" Target="../media/image157.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6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6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6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7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7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7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8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8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5" Type="http://schemas.openxmlformats.org/officeDocument/2006/relationships/image" Target="../media/image233.png"/><Relationship Id="rId4" Type="http://schemas.openxmlformats.org/officeDocument/2006/relationships/image" Target="../media/image23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 Id="rId5" Type="http://schemas.openxmlformats.org/officeDocument/2006/relationships/image" Target="../media/image237.png"/><Relationship Id="rId4" Type="http://schemas.openxmlformats.org/officeDocument/2006/relationships/image" Target="../media/image236.png"/></Relationships>
</file>

<file path=ppt/slides/_rels/slide9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image" Target="../media/image241.png"/><Relationship Id="rId4" Type="http://schemas.openxmlformats.org/officeDocument/2006/relationships/image" Target="../media/image240.png"/></Relationships>
</file>

<file path=ppt/slides/_rels/slide9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4" Type="http://schemas.openxmlformats.org/officeDocument/2006/relationships/image" Target="../media/image246.png"/></Relationships>
</file>

<file path=ppt/slides/_rels/slide9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xml"/><Relationship Id="rId4" Type="http://schemas.openxmlformats.org/officeDocument/2006/relationships/image" Target="../media/image249.png"/></Relationships>
</file>

<file path=ppt/slides/_rels/slide9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3564" y="1909411"/>
            <a:ext cx="9592732" cy="2954868"/>
          </a:xfrm>
        </p:spPr>
        <p:txBody>
          <a:bodyPr/>
          <a:lstStyle/>
          <a:p>
            <a:r>
              <a:rPr lang="en-US" sz="5400" dirty="0" smtClean="0"/>
              <a:t>MT104-Linear Algebra</a:t>
            </a:r>
            <a:r>
              <a:rPr lang="en-US" dirty="0" smtClean="0"/>
              <a:t/>
            </a:r>
            <a:br>
              <a:rPr lang="en-US" dirty="0" smtClean="0"/>
            </a:br>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a:t>
            </a:fld>
            <a:endParaRPr lang="en-AU" dirty="0"/>
          </a:p>
        </p:txBody>
      </p:sp>
    </p:spTree>
    <p:extLst>
      <p:ext uri="{BB962C8B-B14F-4D97-AF65-F5344CB8AC3E}">
        <p14:creationId xmlns:p14="http://schemas.microsoft.com/office/powerpoint/2010/main" val="31393471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a:t>
            </a:fld>
            <a:endParaRPr lang="en-AU"/>
          </a:p>
        </p:txBody>
      </p:sp>
      <p:pic>
        <p:nvPicPr>
          <p:cNvPr id="4" name="Picture 3"/>
          <p:cNvPicPr>
            <a:picLocks noChangeAspect="1"/>
          </p:cNvPicPr>
          <p:nvPr/>
        </p:nvPicPr>
        <p:blipFill>
          <a:blip r:embed="rId2"/>
          <a:stretch>
            <a:fillRect/>
          </a:stretch>
        </p:blipFill>
        <p:spPr>
          <a:xfrm>
            <a:off x="166865" y="1053182"/>
            <a:ext cx="11861443" cy="2505531"/>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Product of Two Matrices</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332781" y="3610798"/>
            <a:ext cx="7789933" cy="1725539"/>
          </a:xfrm>
          <a:prstGeom prst="rect">
            <a:avLst/>
          </a:prstGeom>
        </p:spPr>
      </p:pic>
      <p:pic>
        <p:nvPicPr>
          <p:cNvPr id="7" name="Picture 6"/>
          <p:cNvPicPr>
            <a:picLocks noChangeAspect="1"/>
          </p:cNvPicPr>
          <p:nvPr/>
        </p:nvPicPr>
        <p:blipFill>
          <a:blip r:embed="rId4"/>
          <a:stretch>
            <a:fillRect/>
          </a:stretch>
        </p:blipFill>
        <p:spPr>
          <a:xfrm>
            <a:off x="332781" y="5550794"/>
            <a:ext cx="11571565" cy="518775"/>
          </a:xfrm>
          <a:prstGeom prst="rect">
            <a:avLst/>
          </a:prstGeom>
        </p:spPr>
      </p:pic>
    </p:spTree>
    <p:extLst>
      <p:ext uri="{BB962C8B-B14F-4D97-AF65-F5344CB8AC3E}">
        <p14:creationId xmlns:p14="http://schemas.microsoft.com/office/powerpoint/2010/main" val="20137083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100</a:t>
            </a:fld>
            <a:endParaRPr lang="en-AU"/>
          </a:p>
        </p:txBody>
      </p:sp>
      <p:pic>
        <p:nvPicPr>
          <p:cNvPr id="4" name="Picture 3"/>
          <p:cNvPicPr>
            <a:picLocks noChangeAspect="1"/>
          </p:cNvPicPr>
          <p:nvPr/>
        </p:nvPicPr>
        <p:blipFill>
          <a:blip r:embed="rId2"/>
          <a:stretch>
            <a:fillRect/>
          </a:stretch>
        </p:blipFill>
        <p:spPr>
          <a:xfrm>
            <a:off x="579549" y="477948"/>
            <a:ext cx="8834907" cy="2541549"/>
          </a:xfrm>
          <a:prstGeom prst="rect">
            <a:avLst/>
          </a:prstGeom>
        </p:spPr>
      </p:pic>
      <p:cxnSp>
        <p:nvCxnSpPr>
          <p:cNvPr id="6" name="Straight Connector 5"/>
          <p:cNvCxnSpPr/>
          <p:nvPr/>
        </p:nvCxnSpPr>
        <p:spPr>
          <a:xfrm>
            <a:off x="0" y="3708400"/>
            <a:ext cx="12090400"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922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101</a:t>
            </a:fld>
            <a:endParaRPr lang="en-AU"/>
          </a:p>
        </p:txBody>
      </p:sp>
      <p:pic>
        <p:nvPicPr>
          <p:cNvPr id="4" name="Picture 3"/>
          <p:cNvPicPr>
            <a:picLocks noChangeAspect="1"/>
          </p:cNvPicPr>
          <p:nvPr/>
        </p:nvPicPr>
        <p:blipFill>
          <a:blip r:embed="rId2"/>
          <a:stretch>
            <a:fillRect/>
          </a:stretch>
        </p:blipFill>
        <p:spPr>
          <a:xfrm>
            <a:off x="500080" y="193182"/>
            <a:ext cx="10993774" cy="3503054"/>
          </a:xfrm>
          <a:prstGeom prst="rect">
            <a:avLst/>
          </a:prstGeom>
        </p:spPr>
      </p:pic>
      <p:cxnSp>
        <p:nvCxnSpPr>
          <p:cNvPr id="5" name="Straight Connector 4"/>
          <p:cNvCxnSpPr/>
          <p:nvPr/>
        </p:nvCxnSpPr>
        <p:spPr>
          <a:xfrm>
            <a:off x="500080" y="939800"/>
            <a:ext cx="10712403"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4023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102</a:t>
            </a:fld>
            <a:endParaRPr lang="en-AU"/>
          </a:p>
        </p:txBody>
      </p:sp>
      <p:pic>
        <p:nvPicPr>
          <p:cNvPr id="4" name="Picture 3"/>
          <p:cNvPicPr>
            <a:picLocks noChangeAspect="1"/>
          </p:cNvPicPr>
          <p:nvPr/>
        </p:nvPicPr>
        <p:blipFill>
          <a:blip r:embed="rId2"/>
          <a:stretch>
            <a:fillRect/>
          </a:stretch>
        </p:blipFill>
        <p:spPr>
          <a:xfrm>
            <a:off x="588702" y="584141"/>
            <a:ext cx="7920287" cy="1930154"/>
          </a:xfrm>
          <a:prstGeom prst="rect">
            <a:avLst/>
          </a:prstGeom>
        </p:spPr>
      </p:pic>
      <p:pic>
        <p:nvPicPr>
          <p:cNvPr id="5" name="Picture 4"/>
          <p:cNvPicPr>
            <a:picLocks noChangeAspect="1"/>
          </p:cNvPicPr>
          <p:nvPr/>
        </p:nvPicPr>
        <p:blipFill>
          <a:blip r:embed="rId3"/>
          <a:stretch>
            <a:fillRect/>
          </a:stretch>
        </p:blipFill>
        <p:spPr>
          <a:xfrm>
            <a:off x="588702" y="2553074"/>
            <a:ext cx="9199242" cy="3727574"/>
          </a:xfrm>
          <a:prstGeom prst="rect">
            <a:avLst/>
          </a:prstGeom>
        </p:spPr>
      </p:pic>
      <p:sp>
        <p:nvSpPr>
          <p:cNvPr id="6" name="TextBox 5"/>
          <p:cNvSpPr txBox="1"/>
          <p:nvPr/>
        </p:nvSpPr>
        <p:spPr>
          <a:xfrm>
            <a:off x="605904" y="0"/>
            <a:ext cx="2387600" cy="523220"/>
          </a:xfrm>
          <a:prstGeom prst="rect">
            <a:avLst/>
          </a:prstGeom>
          <a:noFill/>
        </p:spPr>
        <p:txBody>
          <a:bodyPr wrap="square" rtlCol="0">
            <a:spAutoFit/>
          </a:bodyPr>
          <a:lstStyle/>
          <a:p>
            <a:r>
              <a:rPr lang="en-US" sz="2800" u="sng" dirty="0" smtClean="0">
                <a:solidFill>
                  <a:srgbClr val="00B050"/>
                </a:solidFill>
              </a:rPr>
              <a:t>Problem</a:t>
            </a:r>
            <a:endParaRPr lang="en-AU" sz="2800" u="sng" dirty="0">
              <a:solidFill>
                <a:srgbClr val="00B050"/>
              </a:solidFill>
            </a:endParaRPr>
          </a:p>
        </p:txBody>
      </p:sp>
    </p:spTree>
    <p:extLst>
      <p:ext uri="{BB962C8B-B14F-4D97-AF65-F5344CB8AC3E}">
        <p14:creationId xmlns:p14="http://schemas.microsoft.com/office/powerpoint/2010/main" val="33406941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103</a:t>
            </a:fld>
            <a:endParaRPr lang="en-AU"/>
          </a:p>
        </p:txBody>
      </p:sp>
      <p:pic>
        <p:nvPicPr>
          <p:cNvPr id="4" name="Picture 3"/>
          <p:cNvPicPr>
            <a:picLocks noChangeAspect="1"/>
          </p:cNvPicPr>
          <p:nvPr/>
        </p:nvPicPr>
        <p:blipFill>
          <a:blip r:embed="rId2"/>
          <a:stretch>
            <a:fillRect/>
          </a:stretch>
        </p:blipFill>
        <p:spPr>
          <a:xfrm>
            <a:off x="309093" y="119529"/>
            <a:ext cx="4851981" cy="1241204"/>
          </a:xfrm>
          <a:prstGeom prst="rect">
            <a:avLst/>
          </a:prstGeom>
        </p:spPr>
      </p:pic>
      <p:pic>
        <p:nvPicPr>
          <p:cNvPr id="5" name="Picture 4"/>
          <p:cNvPicPr>
            <a:picLocks noChangeAspect="1"/>
          </p:cNvPicPr>
          <p:nvPr/>
        </p:nvPicPr>
        <p:blipFill>
          <a:blip r:embed="rId3"/>
          <a:stretch>
            <a:fillRect/>
          </a:stretch>
        </p:blipFill>
        <p:spPr>
          <a:xfrm>
            <a:off x="309093" y="1556342"/>
            <a:ext cx="11388069" cy="1411343"/>
          </a:xfrm>
          <a:prstGeom prst="rect">
            <a:avLst/>
          </a:prstGeom>
        </p:spPr>
      </p:pic>
      <p:cxnSp>
        <p:nvCxnSpPr>
          <p:cNvPr id="7" name="Straight Connector 6"/>
          <p:cNvCxnSpPr/>
          <p:nvPr/>
        </p:nvCxnSpPr>
        <p:spPr>
          <a:xfrm>
            <a:off x="0" y="1360733"/>
            <a:ext cx="1219200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447586" y="3535130"/>
            <a:ext cx="8061403" cy="2432626"/>
          </a:xfrm>
          <a:prstGeom prst="rect">
            <a:avLst/>
          </a:prstGeom>
        </p:spPr>
      </p:pic>
      <p:sp>
        <p:nvSpPr>
          <p:cNvPr id="13" name="TextBox 12"/>
          <p:cNvSpPr txBox="1"/>
          <p:nvPr/>
        </p:nvSpPr>
        <p:spPr>
          <a:xfrm>
            <a:off x="447586" y="2967685"/>
            <a:ext cx="643407" cy="372415"/>
          </a:xfrm>
          <a:prstGeom prst="rect">
            <a:avLst/>
          </a:prstGeom>
          <a:noFill/>
        </p:spPr>
        <p:txBody>
          <a:bodyPr wrap="square" rtlCol="0">
            <a:spAutoFit/>
          </a:bodyPr>
          <a:lstStyle/>
          <a:p>
            <a:r>
              <a:rPr lang="en-US" dirty="0" smtClean="0"/>
              <a:t>e.g.</a:t>
            </a:r>
            <a:endParaRPr lang="en-AU" dirty="0"/>
          </a:p>
        </p:txBody>
      </p:sp>
    </p:spTree>
    <p:extLst>
      <p:ext uri="{BB962C8B-B14F-4D97-AF65-F5344CB8AC3E}">
        <p14:creationId xmlns:p14="http://schemas.microsoft.com/office/powerpoint/2010/main" val="2629508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104</a:t>
            </a:fld>
            <a:endParaRPr lang="en-AU"/>
          </a:p>
        </p:txBody>
      </p:sp>
      <p:pic>
        <p:nvPicPr>
          <p:cNvPr id="5" name="Picture 4"/>
          <p:cNvPicPr>
            <a:picLocks noChangeAspect="1"/>
          </p:cNvPicPr>
          <p:nvPr/>
        </p:nvPicPr>
        <p:blipFill>
          <a:blip r:embed="rId2"/>
          <a:stretch>
            <a:fillRect/>
          </a:stretch>
        </p:blipFill>
        <p:spPr>
          <a:xfrm>
            <a:off x="90962" y="164606"/>
            <a:ext cx="8966654" cy="1966779"/>
          </a:xfrm>
          <a:prstGeom prst="rect">
            <a:avLst/>
          </a:prstGeom>
        </p:spPr>
      </p:pic>
      <p:pic>
        <p:nvPicPr>
          <p:cNvPr id="7" name="Picture 6"/>
          <p:cNvPicPr>
            <a:picLocks noChangeAspect="1"/>
          </p:cNvPicPr>
          <p:nvPr/>
        </p:nvPicPr>
        <p:blipFill>
          <a:blip r:embed="rId3"/>
          <a:stretch>
            <a:fillRect/>
          </a:stretch>
        </p:blipFill>
        <p:spPr>
          <a:xfrm>
            <a:off x="414331" y="2163224"/>
            <a:ext cx="4489196" cy="1667923"/>
          </a:xfrm>
          <a:prstGeom prst="rect">
            <a:avLst/>
          </a:prstGeom>
        </p:spPr>
      </p:pic>
      <p:pic>
        <p:nvPicPr>
          <p:cNvPr id="8" name="Picture 7"/>
          <p:cNvPicPr>
            <a:picLocks noChangeAspect="1"/>
          </p:cNvPicPr>
          <p:nvPr/>
        </p:nvPicPr>
        <p:blipFill>
          <a:blip r:embed="rId4"/>
          <a:stretch>
            <a:fillRect/>
          </a:stretch>
        </p:blipFill>
        <p:spPr>
          <a:xfrm>
            <a:off x="90962" y="3808590"/>
            <a:ext cx="7942547" cy="1728990"/>
          </a:xfrm>
          <a:prstGeom prst="rect">
            <a:avLst/>
          </a:prstGeom>
        </p:spPr>
      </p:pic>
      <p:pic>
        <p:nvPicPr>
          <p:cNvPr id="9" name="Picture 8"/>
          <p:cNvPicPr>
            <a:picLocks noChangeAspect="1"/>
          </p:cNvPicPr>
          <p:nvPr/>
        </p:nvPicPr>
        <p:blipFill>
          <a:blip r:embed="rId5"/>
          <a:stretch>
            <a:fillRect/>
          </a:stretch>
        </p:blipFill>
        <p:spPr>
          <a:xfrm>
            <a:off x="414331" y="5537580"/>
            <a:ext cx="4106869" cy="569440"/>
          </a:xfrm>
          <a:prstGeom prst="rect">
            <a:avLst/>
          </a:prstGeom>
        </p:spPr>
      </p:pic>
      <p:cxnSp>
        <p:nvCxnSpPr>
          <p:cNvPr id="13" name="Straight Connector 12"/>
          <p:cNvCxnSpPr/>
          <p:nvPr/>
        </p:nvCxnSpPr>
        <p:spPr>
          <a:xfrm>
            <a:off x="10718800" y="6324600"/>
            <a:ext cx="1574800"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6229505"/>
            <a:ext cx="12192000" cy="950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57577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105</a:t>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6191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106</a:t>
            </a:fld>
            <a:endParaRPr lang="en-AU"/>
          </a:p>
        </p:txBody>
      </p:sp>
      <p:pic>
        <p:nvPicPr>
          <p:cNvPr id="4" name="Picture 3"/>
          <p:cNvPicPr>
            <a:picLocks noChangeAspect="1"/>
          </p:cNvPicPr>
          <p:nvPr/>
        </p:nvPicPr>
        <p:blipFill>
          <a:blip r:embed="rId2"/>
          <a:stretch>
            <a:fillRect/>
          </a:stretch>
        </p:blipFill>
        <p:spPr>
          <a:xfrm>
            <a:off x="3686185" y="384798"/>
            <a:ext cx="3876562" cy="992778"/>
          </a:xfrm>
          <a:prstGeom prst="rect">
            <a:avLst/>
          </a:prstGeom>
        </p:spPr>
      </p:pic>
      <p:pic>
        <p:nvPicPr>
          <p:cNvPr id="5" name="Picture 4"/>
          <p:cNvPicPr>
            <a:picLocks noChangeAspect="1"/>
          </p:cNvPicPr>
          <p:nvPr/>
        </p:nvPicPr>
        <p:blipFill>
          <a:blip r:embed="rId3"/>
          <a:stretch>
            <a:fillRect/>
          </a:stretch>
        </p:blipFill>
        <p:spPr>
          <a:xfrm>
            <a:off x="2232017" y="1948261"/>
            <a:ext cx="7341870" cy="1161214"/>
          </a:xfrm>
          <a:prstGeom prst="rect">
            <a:avLst/>
          </a:prstGeom>
        </p:spPr>
      </p:pic>
    </p:spTree>
    <p:extLst>
      <p:ext uri="{BB962C8B-B14F-4D97-AF65-F5344CB8AC3E}">
        <p14:creationId xmlns:p14="http://schemas.microsoft.com/office/powerpoint/2010/main" val="31540200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107</a:t>
            </a:fld>
            <a:endParaRPr lang="en-AU"/>
          </a:p>
        </p:txBody>
      </p:sp>
      <p:pic>
        <p:nvPicPr>
          <p:cNvPr id="4" name="Picture 3"/>
          <p:cNvPicPr>
            <a:picLocks noChangeAspect="1"/>
          </p:cNvPicPr>
          <p:nvPr/>
        </p:nvPicPr>
        <p:blipFill>
          <a:blip r:embed="rId2"/>
          <a:stretch>
            <a:fillRect/>
          </a:stretch>
        </p:blipFill>
        <p:spPr>
          <a:xfrm>
            <a:off x="128461" y="-110267"/>
            <a:ext cx="4788356" cy="666206"/>
          </a:xfrm>
          <a:prstGeom prst="rect">
            <a:avLst/>
          </a:prstGeom>
        </p:spPr>
      </p:pic>
      <p:pic>
        <p:nvPicPr>
          <p:cNvPr id="6" name="Picture 5"/>
          <p:cNvPicPr>
            <a:picLocks noChangeAspect="1"/>
          </p:cNvPicPr>
          <p:nvPr/>
        </p:nvPicPr>
        <p:blipFill>
          <a:blip r:embed="rId3"/>
          <a:stretch>
            <a:fillRect/>
          </a:stretch>
        </p:blipFill>
        <p:spPr>
          <a:xfrm>
            <a:off x="128461" y="701479"/>
            <a:ext cx="10452453" cy="2627519"/>
          </a:xfrm>
          <a:prstGeom prst="rect">
            <a:avLst/>
          </a:prstGeom>
        </p:spPr>
      </p:pic>
      <p:pic>
        <p:nvPicPr>
          <p:cNvPr id="7" name="Picture 6"/>
          <p:cNvPicPr>
            <a:picLocks noChangeAspect="1"/>
          </p:cNvPicPr>
          <p:nvPr/>
        </p:nvPicPr>
        <p:blipFill>
          <a:blip r:embed="rId4"/>
          <a:stretch>
            <a:fillRect/>
          </a:stretch>
        </p:blipFill>
        <p:spPr>
          <a:xfrm>
            <a:off x="63430" y="3536285"/>
            <a:ext cx="9706773" cy="2777960"/>
          </a:xfrm>
          <a:prstGeom prst="rect">
            <a:avLst/>
          </a:prstGeom>
        </p:spPr>
      </p:pic>
      <p:cxnSp>
        <p:nvCxnSpPr>
          <p:cNvPr id="9" name="Straight Connector 8"/>
          <p:cNvCxnSpPr/>
          <p:nvPr/>
        </p:nvCxnSpPr>
        <p:spPr>
          <a:xfrm>
            <a:off x="63430" y="555939"/>
            <a:ext cx="4853387"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077215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108</a:t>
            </a:fld>
            <a:endParaRPr lang="en-AU"/>
          </a:p>
        </p:txBody>
      </p:sp>
      <p:pic>
        <p:nvPicPr>
          <p:cNvPr id="4" name="Picture 3"/>
          <p:cNvPicPr>
            <a:picLocks noChangeAspect="1"/>
          </p:cNvPicPr>
          <p:nvPr/>
        </p:nvPicPr>
        <p:blipFill>
          <a:blip r:embed="rId2"/>
          <a:stretch>
            <a:fillRect/>
          </a:stretch>
        </p:blipFill>
        <p:spPr>
          <a:xfrm>
            <a:off x="432346" y="418011"/>
            <a:ext cx="9247503" cy="2626179"/>
          </a:xfrm>
          <a:prstGeom prst="rect">
            <a:avLst/>
          </a:prstGeom>
        </p:spPr>
      </p:pic>
      <p:cxnSp>
        <p:nvCxnSpPr>
          <p:cNvPr id="5" name="Straight Connector 4"/>
          <p:cNvCxnSpPr/>
          <p:nvPr/>
        </p:nvCxnSpPr>
        <p:spPr>
          <a:xfrm flipV="1">
            <a:off x="0" y="3252652"/>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2508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109</a:t>
            </a:fld>
            <a:endParaRPr lang="en-AU"/>
          </a:p>
        </p:txBody>
      </p:sp>
      <p:pic>
        <p:nvPicPr>
          <p:cNvPr id="4" name="Picture 3"/>
          <p:cNvPicPr>
            <a:picLocks noChangeAspect="1"/>
          </p:cNvPicPr>
          <p:nvPr/>
        </p:nvPicPr>
        <p:blipFill>
          <a:blip r:embed="rId2"/>
          <a:stretch>
            <a:fillRect/>
          </a:stretch>
        </p:blipFill>
        <p:spPr>
          <a:xfrm>
            <a:off x="266499" y="419404"/>
            <a:ext cx="11662176" cy="3930525"/>
          </a:xfrm>
          <a:prstGeom prst="rect">
            <a:avLst/>
          </a:prstGeom>
        </p:spPr>
      </p:pic>
    </p:spTree>
    <p:extLst>
      <p:ext uri="{BB962C8B-B14F-4D97-AF65-F5344CB8AC3E}">
        <p14:creationId xmlns:p14="http://schemas.microsoft.com/office/powerpoint/2010/main" val="2971112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a:t>
            </a:fld>
            <a:endParaRPr lang="en-AU"/>
          </a:p>
        </p:txBody>
      </p:sp>
      <p:pic>
        <p:nvPicPr>
          <p:cNvPr id="4" name="Picture 3"/>
          <p:cNvPicPr>
            <a:picLocks noChangeAspect="1"/>
          </p:cNvPicPr>
          <p:nvPr/>
        </p:nvPicPr>
        <p:blipFill>
          <a:blip r:embed="rId2"/>
          <a:stretch>
            <a:fillRect/>
          </a:stretch>
        </p:blipFill>
        <p:spPr>
          <a:xfrm>
            <a:off x="485842" y="273166"/>
            <a:ext cx="10597852" cy="3421151"/>
          </a:xfrm>
          <a:prstGeom prst="rect">
            <a:avLst/>
          </a:prstGeom>
        </p:spPr>
      </p:pic>
      <p:pic>
        <p:nvPicPr>
          <p:cNvPr id="5" name="Picture 4"/>
          <p:cNvPicPr>
            <a:picLocks noChangeAspect="1"/>
          </p:cNvPicPr>
          <p:nvPr/>
        </p:nvPicPr>
        <p:blipFill>
          <a:blip r:embed="rId3"/>
          <a:stretch>
            <a:fillRect/>
          </a:stretch>
        </p:blipFill>
        <p:spPr>
          <a:xfrm>
            <a:off x="614631" y="3694317"/>
            <a:ext cx="8439217" cy="2650539"/>
          </a:xfrm>
          <a:prstGeom prst="rect">
            <a:avLst/>
          </a:prstGeom>
        </p:spPr>
      </p:pic>
    </p:spTree>
    <p:extLst>
      <p:ext uri="{BB962C8B-B14F-4D97-AF65-F5344CB8AC3E}">
        <p14:creationId xmlns:p14="http://schemas.microsoft.com/office/powerpoint/2010/main" val="189460842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110</a:t>
            </a:fld>
            <a:endParaRPr lang="en-AU"/>
          </a:p>
        </p:txBody>
      </p:sp>
      <p:cxnSp>
        <p:nvCxnSpPr>
          <p:cNvPr id="16" name="Straight Connector 15"/>
          <p:cNvCxnSpPr/>
          <p:nvPr/>
        </p:nvCxnSpPr>
        <p:spPr>
          <a:xfrm flipV="1">
            <a:off x="0" y="4821028"/>
            <a:ext cx="12192000" cy="13063"/>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2"/>
          <a:stretch>
            <a:fillRect/>
          </a:stretch>
        </p:blipFill>
        <p:spPr>
          <a:xfrm>
            <a:off x="1577067" y="222068"/>
            <a:ext cx="8564673" cy="827505"/>
          </a:xfrm>
          <a:prstGeom prst="rect">
            <a:avLst/>
          </a:prstGeom>
        </p:spPr>
      </p:pic>
      <p:pic>
        <p:nvPicPr>
          <p:cNvPr id="7" name="Picture 6"/>
          <p:cNvPicPr>
            <a:picLocks noChangeAspect="1"/>
          </p:cNvPicPr>
          <p:nvPr/>
        </p:nvPicPr>
        <p:blipFill>
          <a:blip r:embed="rId3"/>
          <a:stretch>
            <a:fillRect/>
          </a:stretch>
        </p:blipFill>
        <p:spPr>
          <a:xfrm>
            <a:off x="440149" y="1325975"/>
            <a:ext cx="11311701" cy="3218651"/>
          </a:xfrm>
          <a:prstGeom prst="rect">
            <a:avLst/>
          </a:prstGeom>
        </p:spPr>
      </p:pic>
    </p:spTree>
    <p:extLst>
      <p:ext uri="{BB962C8B-B14F-4D97-AF65-F5344CB8AC3E}">
        <p14:creationId xmlns:p14="http://schemas.microsoft.com/office/powerpoint/2010/main" val="662196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111</a:t>
            </a:fld>
            <a:endParaRPr lang="en-AU"/>
          </a:p>
        </p:txBody>
      </p:sp>
      <p:pic>
        <p:nvPicPr>
          <p:cNvPr id="4" name="Picture 3"/>
          <p:cNvPicPr>
            <a:picLocks noChangeAspect="1"/>
          </p:cNvPicPr>
          <p:nvPr/>
        </p:nvPicPr>
        <p:blipFill>
          <a:blip r:embed="rId2"/>
          <a:stretch>
            <a:fillRect/>
          </a:stretch>
        </p:blipFill>
        <p:spPr>
          <a:xfrm>
            <a:off x="2609985" y="402362"/>
            <a:ext cx="6108538" cy="916986"/>
          </a:xfrm>
          <a:prstGeom prst="rect">
            <a:avLst/>
          </a:prstGeom>
        </p:spPr>
      </p:pic>
      <p:cxnSp>
        <p:nvCxnSpPr>
          <p:cNvPr id="5" name="Straight Connector 4"/>
          <p:cNvCxnSpPr/>
          <p:nvPr/>
        </p:nvCxnSpPr>
        <p:spPr>
          <a:xfrm flipV="1">
            <a:off x="1410788" y="1319348"/>
            <a:ext cx="7197634" cy="13063"/>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3"/>
          <a:stretch>
            <a:fillRect/>
          </a:stretch>
        </p:blipFill>
        <p:spPr>
          <a:xfrm>
            <a:off x="640078" y="1712594"/>
            <a:ext cx="10724607" cy="3394624"/>
          </a:xfrm>
          <a:prstGeom prst="rect">
            <a:avLst/>
          </a:prstGeom>
        </p:spPr>
      </p:pic>
    </p:spTree>
    <p:extLst>
      <p:ext uri="{BB962C8B-B14F-4D97-AF65-F5344CB8AC3E}">
        <p14:creationId xmlns:p14="http://schemas.microsoft.com/office/powerpoint/2010/main" val="12016962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112</a:t>
            </a:fld>
            <a:endParaRPr lang="en-AU"/>
          </a:p>
        </p:txBody>
      </p:sp>
      <p:pic>
        <p:nvPicPr>
          <p:cNvPr id="7" name="Picture 6"/>
          <p:cNvPicPr>
            <a:picLocks noChangeAspect="1"/>
          </p:cNvPicPr>
          <p:nvPr/>
        </p:nvPicPr>
        <p:blipFill>
          <a:blip r:embed="rId2"/>
          <a:stretch>
            <a:fillRect/>
          </a:stretch>
        </p:blipFill>
        <p:spPr>
          <a:xfrm>
            <a:off x="469483" y="182673"/>
            <a:ext cx="10150619" cy="6067689"/>
          </a:xfrm>
          <a:prstGeom prst="rect">
            <a:avLst/>
          </a:prstGeom>
        </p:spPr>
      </p:pic>
    </p:spTree>
    <p:extLst>
      <p:ext uri="{BB962C8B-B14F-4D97-AF65-F5344CB8AC3E}">
        <p14:creationId xmlns:p14="http://schemas.microsoft.com/office/powerpoint/2010/main" val="23603949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113</a:t>
            </a:fld>
            <a:endParaRPr lang="en-AU"/>
          </a:p>
        </p:txBody>
      </p:sp>
      <p:pic>
        <p:nvPicPr>
          <p:cNvPr id="4" name="Picture 3"/>
          <p:cNvPicPr>
            <a:picLocks noChangeAspect="1"/>
          </p:cNvPicPr>
          <p:nvPr/>
        </p:nvPicPr>
        <p:blipFill>
          <a:blip r:embed="rId2"/>
          <a:stretch>
            <a:fillRect/>
          </a:stretch>
        </p:blipFill>
        <p:spPr>
          <a:xfrm>
            <a:off x="574766" y="163442"/>
            <a:ext cx="11194868" cy="5755108"/>
          </a:xfrm>
          <a:prstGeom prst="rect">
            <a:avLst/>
          </a:prstGeom>
        </p:spPr>
      </p:pic>
      <p:cxnSp>
        <p:nvCxnSpPr>
          <p:cNvPr id="6" name="Straight Connector 5"/>
          <p:cNvCxnSpPr/>
          <p:nvPr/>
        </p:nvCxnSpPr>
        <p:spPr>
          <a:xfrm flipV="1">
            <a:off x="1789611" y="801071"/>
            <a:ext cx="4382589" cy="39189"/>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3"/>
          <a:stretch>
            <a:fillRect/>
          </a:stretch>
        </p:blipFill>
        <p:spPr>
          <a:xfrm>
            <a:off x="574766" y="5875688"/>
            <a:ext cx="1019175" cy="342900"/>
          </a:xfrm>
          <a:prstGeom prst="rect">
            <a:avLst/>
          </a:prstGeom>
        </p:spPr>
      </p:pic>
      <p:pic>
        <p:nvPicPr>
          <p:cNvPr id="8" name="Picture 7"/>
          <p:cNvPicPr>
            <a:picLocks noChangeAspect="1"/>
          </p:cNvPicPr>
          <p:nvPr/>
        </p:nvPicPr>
        <p:blipFill>
          <a:blip r:embed="rId4"/>
          <a:stretch>
            <a:fillRect/>
          </a:stretch>
        </p:blipFill>
        <p:spPr>
          <a:xfrm>
            <a:off x="5948362" y="3257550"/>
            <a:ext cx="295275" cy="342900"/>
          </a:xfrm>
          <a:prstGeom prst="rect">
            <a:avLst/>
          </a:prstGeom>
        </p:spPr>
      </p:pic>
      <p:pic>
        <p:nvPicPr>
          <p:cNvPr id="9" name="Picture 8"/>
          <p:cNvPicPr>
            <a:picLocks noChangeAspect="1"/>
          </p:cNvPicPr>
          <p:nvPr/>
        </p:nvPicPr>
        <p:blipFill>
          <a:blip r:embed="rId5"/>
          <a:stretch>
            <a:fillRect/>
          </a:stretch>
        </p:blipFill>
        <p:spPr>
          <a:xfrm>
            <a:off x="2014129" y="5928075"/>
            <a:ext cx="7562850" cy="238125"/>
          </a:xfrm>
          <a:prstGeom prst="rect">
            <a:avLst/>
          </a:prstGeom>
        </p:spPr>
      </p:pic>
      <p:pic>
        <p:nvPicPr>
          <p:cNvPr id="10" name="Picture 9"/>
          <p:cNvPicPr>
            <a:picLocks noChangeAspect="1"/>
          </p:cNvPicPr>
          <p:nvPr/>
        </p:nvPicPr>
        <p:blipFill>
          <a:blip r:embed="rId6"/>
          <a:stretch>
            <a:fillRect/>
          </a:stretch>
        </p:blipFill>
        <p:spPr>
          <a:xfrm>
            <a:off x="1670685" y="5918550"/>
            <a:ext cx="266700" cy="247650"/>
          </a:xfrm>
          <a:prstGeom prst="rect">
            <a:avLst/>
          </a:prstGeom>
        </p:spPr>
      </p:pic>
    </p:spTree>
    <p:extLst>
      <p:ext uri="{BB962C8B-B14F-4D97-AF65-F5344CB8AC3E}">
        <p14:creationId xmlns:p14="http://schemas.microsoft.com/office/powerpoint/2010/main" val="25289756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114</a:t>
            </a:fld>
            <a:endParaRPr lang="en-AU"/>
          </a:p>
        </p:txBody>
      </p:sp>
      <p:pic>
        <p:nvPicPr>
          <p:cNvPr id="8" name="Picture 7"/>
          <p:cNvPicPr>
            <a:picLocks noChangeAspect="1"/>
          </p:cNvPicPr>
          <p:nvPr/>
        </p:nvPicPr>
        <p:blipFill>
          <a:blip r:embed="rId2"/>
          <a:stretch>
            <a:fillRect/>
          </a:stretch>
        </p:blipFill>
        <p:spPr>
          <a:xfrm>
            <a:off x="606082" y="2269671"/>
            <a:ext cx="5978947" cy="883376"/>
          </a:xfrm>
          <a:prstGeom prst="rect">
            <a:avLst/>
          </a:prstGeom>
        </p:spPr>
      </p:pic>
      <p:pic>
        <p:nvPicPr>
          <p:cNvPr id="9" name="Picture 8"/>
          <p:cNvPicPr>
            <a:picLocks noChangeAspect="1"/>
          </p:cNvPicPr>
          <p:nvPr/>
        </p:nvPicPr>
        <p:blipFill>
          <a:blip r:embed="rId3"/>
          <a:stretch>
            <a:fillRect/>
          </a:stretch>
        </p:blipFill>
        <p:spPr>
          <a:xfrm>
            <a:off x="692082" y="3457106"/>
            <a:ext cx="7870507" cy="1345184"/>
          </a:xfrm>
          <a:prstGeom prst="rect">
            <a:avLst/>
          </a:prstGeom>
        </p:spPr>
      </p:pic>
      <p:pic>
        <p:nvPicPr>
          <p:cNvPr id="11" name="Picture 10"/>
          <p:cNvPicPr>
            <a:picLocks noChangeAspect="1"/>
          </p:cNvPicPr>
          <p:nvPr/>
        </p:nvPicPr>
        <p:blipFill>
          <a:blip r:embed="rId4"/>
          <a:stretch>
            <a:fillRect/>
          </a:stretch>
        </p:blipFill>
        <p:spPr>
          <a:xfrm>
            <a:off x="504439" y="5106349"/>
            <a:ext cx="8972240" cy="1071154"/>
          </a:xfrm>
          <a:prstGeom prst="rect">
            <a:avLst/>
          </a:prstGeom>
        </p:spPr>
      </p:pic>
      <p:pic>
        <p:nvPicPr>
          <p:cNvPr id="12" name="Picture 11"/>
          <p:cNvPicPr>
            <a:picLocks noChangeAspect="1"/>
          </p:cNvPicPr>
          <p:nvPr/>
        </p:nvPicPr>
        <p:blipFill>
          <a:blip r:embed="rId5"/>
          <a:stretch>
            <a:fillRect/>
          </a:stretch>
        </p:blipFill>
        <p:spPr>
          <a:xfrm>
            <a:off x="606082" y="6418633"/>
            <a:ext cx="6134352" cy="377656"/>
          </a:xfrm>
          <a:prstGeom prst="rect">
            <a:avLst/>
          </a:prstGeom>
        </p:spPr>
      </p:pic>
      <p:pic>
        <p:nvPicPr>
          <p:cNvPr id="13" name="Picture 12"/>
          <p:cNvPicPr>
            <a:picLocks noChangeAspect="1"/>
          </p:cNvPicPr>
          <p:nvPr/>
        </p:nvPicPr>
        <p:blipFill>
          <a:blip r:embed="rId6"/>
          <a:stretch>
            <a:fillRect/>
          </a:stretch>
        </p:blipFill>
        <p:spPr>
          <a:xfrm>
            <a:off x="504439" y="934463"/>
            <a:ext cx="10265652" cy="1207084"/>
          </a:xfrm>
          <a:prstGeom prst="rect">
            <a:avLst/>
          </a:prstGeom>
        </p:spPr>
      </p:pic>
      <p:pic>
        <p:nvPicPr>
          <p:cNvPr id="14" name="Picture 13"/>
          <p:cNvPicPr>
            <a:picLocks noChangeAspect="1"/>
          </p:cNvPicPr>
          <p:nvPr/>
        </p:nvPicPr>
        <p:blipFill>
          <a:blip r:embed="rId7"/>
          <a:stretch>
            <a:fillRect/>
          </a:stretch>
        </p:blipFill>
        <p:spPr>
          <a:xfrm>
            <a:off x="2177427" y="42374"/>
            <a:ext cx="5917812" cy="650959"/>
          </a:xfrm>
          <a:prstGeom prst="rect">
            <a:avLst/>
          </a:prstGeom>
        </p:spPr>
      </p:pic>
      <p:cxnSp>
        <p:nvCxnSpPr>
          <p:cNvPr id="16" name="Straight Connector 15"/>
          <p:cNvCxnSpPr/>
          <p:nvPr/>
        </p:nvCxnSpPr>
        <p:spPr>
          <a:xfrm flipV="1">
            <a:off x="2177427" y="708329"/>
            <a:ext cx="5781586" cy="4906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2725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115</a:t>
            </a:fld>
            <a:endParaRPr lang="en-AU"/>
          </a:p>
        </p:txBody>
      </p:sp>
      <p:pic>
        <p:nvPicPr>
          <p:cNvPr id="4" name="Picture 3"/>
          <p:cNvPicPr>
            <a:picLocks noChangeAspect="1"/>
          </p:cNvPicPr>
          <p:nvPr/>
        </p:nvPicPr>
        <p:blipFill>
          <a:blip r:embed="rId2"/>
          <a:stretch>
            <a:fillRect/>
          </a:stretch>
        </p:blipFill>
        <p:spPr>
          <a:xfrm>
            <a:off x="169817" y="170700"/>
            <a:ext cx="3213463" cy="593652"/>
          </a:xfrm>
          <a:prstGeom prst="rect">
            <a:avLst/>
          </a:prstGeom>
        </p:spPr>
      </p:pic>
      <p:pic>
        <p:nvPicPr>
          <p:cNvPr id="5" name="Picture 4"/>
          <p:cNvPicPr>
            <a:picLocks noChangeAspect="1"/>
          </p:cNvPicPr>
          <p:nvPr/>
        </p:nvPicPr>
        <p:blipFill>
          <a:blip r:embed="rId3"/>
          <a:stretch>
            <a:fillRect/>
          </a:stretch>
        </p:blipFill>
        <p:spPr>
          <a:xfrm>
            <a:off x="324071" y="1122248"/>
            <a:ext cx="11533078" cy="1267777"/>
          </a:xfrm>
          <a:prstGeom prst="rect">
            <a:avLst/>
          </a:prstGeom>
        </p:spPr>
      </p:pic>
      <p:pic>
        <p:nvPicPr>
          <p:cNvPr id="6" name="Picture 5"/>
          <p:cNvPicPr>
            <a:picLocks noChangeAspect="1"/>
          </p:cNvPicPr>
          <p:nvPr/>
        </p:nvPicPr>
        <p:blipFill>
          <a:blip r:embed="rId4"/>
          <a:stretch>
            <a:fillRect/>
          </a:stretch>
        </p:blipFill>
        <p:spPr>
          <a:xfrm>
            <a:off x="383028" y="3228697"/>
            <a:ext cx="11474121" cy="2136731"/>
          </a:xfrm>
          <a:prstGeom prst="rect">
            <a:avLst/>
          </a:prstGeom>
        </p:spPr>
      </p:pic>
      <p:cxnSp>
        <p:nvCxnSpPr>
          <p:cNvPr id="7" name="Straight Connector 6"/>
          <p:cNvCxnSpPr/>
          <p:nvPr/>
        </p:nvCxnSpPr>
        <p:spPr>
          <a:xfrm>
            <a:off x="487531" y="764352"/>
            <a:ext cx="3000252" cy="576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24118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116</a:t>
            </a:fld>
            <a:endParaRPr lang="en-AU"/>
          </a:p>
        </p:txBody>
      </p:sp>
      <p:cxnSp>
        <p:nvCxnSpPr>
          <p:cNvPr id="6" name="Straight Connector 5"/>
          <p:cNvCxnSpPr/>
          <p:nvPr/>
        </p:nvCxnSpPr>
        <p:spPr>
          <a:xfrm flipV="1">
            <a:off x="1750422" y="1136467"/>
            <a:ext cx="7197634" cy="13063"/>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417657" y="1449977"/>
            <a:ext cx="11646969" cy="2182514"/>
          </a:xfrm>
          <a:prstGeom prst="rect">
            <a:avLst/>
          </a:prstGeom>
        </p:spPr>
      </p:pic>
      <p:pic>
        <p:nvPicPr>
          <p:cNvPr id="11" name="Picture 10"/>
          <p:cNvPicPr>
            <a:picLocks noChangeAspect="1"/>
          </p:cNvPicPr>
          <p:nvPr/>
        </p:nvPicPr>
        <p:blipFill>
          <a:blip r:embed="rId3"/>
          <a:stretch>
            <a:fillRect/>
          </a:stretch>
        </p:blipFill>
        <p:spPr>
          <a:xfrm>
            <a:off x="3073172" y="311061"/>
            <a:ext cx="3167970" cy="825406"/>
          </a:xfrm>
          <a:prstGeom prst="rect">
            <a:avLst/>
          </a:prstGeom>
        </p:spPr>
      </p:pic>
    </p:spTree>
    <p:extLst>
      <p:ext uri="{BB962C8B-B14F-4D97-AF65-F5344CB8AC3E}">
        <p14:creationId xmlns:p14="http://schemas.microsoft.com/office/powerpoint/2010/main" val="80910625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117</a:t>
            </a:fld>
            <a:endParaRPr lang="en-AU"/>
          </a:p>
        </p:txBody>
      </p:sp>
      <p:pic>
        <p:nvPicPr>
          <p:cNvPr id="4" name="Picture 3"/>
          <p:cNvPicPr>
            <a:picLocks noChangeAspect="1"/>
          </p:cNvPicPr>
          <p:nvPr/>
        </p:nvPicPr>
        <p:blipFill>
          <a:blip r:embed="rId2"/>
          <a:stretch>
            <a:fillRect/>
          </a:stretch>
        </p:blipFill>
        <p:spPr>
          <a:xfrm>
            <a:off x="1622789" y="300445"/>
            <a:ext cx="8045222" cy="680357"/>
          </a:xfrm>
          <a:prstGeom prst="rect">
            <a:avLst/>
          </a:prstGeom>
        </p:spPr>
      </p:pic>
      <p:pic>
        <p:nvPicPr>
          <p:cNvPr id="5" name="Picture 4"/>
          <p:cNvPicPr>
            <a:picLocks noChangeAspect="1"/>
          </p:cNvPicPr>
          <p:nvPr/>
        </p:nvPicPr>
        <p:blipFill>
          <a:blip r:embed="rId3"/>
          <a:stretch>
            <a:fillRect/>
          </a:stretch>
        </p:blipFill>
        <p:spPr>
          <a:xfrm>
            <a:off x="131799" y="1593668"/>
            <a:ext cx="11747541" cy="3226525"/>
          </a:xfrm>
          <a:prstGeom prst="rect">
            <a:avLst/>
          </a:prstGeom>
        </p:spPr>
      </p:pic>
      <p:cxnSp>
        <p:nvCxnSpPr>
          <p:cNvPr id="6" name="Straight Connector 5"/>
          <p:cNvCxnSpPr/>
          <p:nvPr/>
        </p:nvCxnSpPr>
        <p:spPr>
          <a:xfrm>
            <a:off x="1622789" y="1097280"/>
            <a:ext cx="804522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907301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118</a:t>
            </a:fld>
            <a:endParaRPr lang="en-AU"/>
          </a:p>
        </p:txBody>
      </p:sp>
      <p:pic>
        <p:nvPicPr>
          <p:cNvPr id="5" name="Picture 4"/>
          <p:cNvPicPr>
            <a:picLocks noChangeAspect="1"/>
          </p:cNvPicPr>
          <p:nvPr/>
        </p:nvPicPr>
        <p:blipFill>
          <a:blip r:embed="rId2"/>
          <a:stretch>
            <a:fillRect/>
          </a:stretch>
        </p:blipFill>
        <p:spPr>
          <a:xfrm>
            <a:off x="2413363" y="347721"/>
            <a:ext cx="4653643" cy="801810"/>
          </a:xfrm>
          <a:prstGeom prst="rect">
            <a:avLst/>
          </a:prstGeom>
        </p:spPr>
      </p:pic>
      <p:cxnSp>
        <p:nvCxnSpPr>
          <p:cNvPr id="6" name="Straight Connector 5"/>
          <p:cNvCxnSpPr/>
          <p:nvPr/>
        </p:nvCxnSpPr>
        <p:spPr>
          <a:xfrm>
            <a:off x="2413363" y="1149531"/>
            <a:ext cx="465364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239016" y="1528354"/>
            <a:ext cx="11952984" cy="1687776"/>
          </a:xfrm>
          <a:prstGeom prst="rect">
            <a:avLst/>
          </a:prstGeom>
        </p:spPr>
      </p:pic>
      <p:pic>
        <p:nvPicPr>
          <p:cNvPr id="10" name="Picture 9"/>
          <p:cNvPicPr>
            <a:picLocks noChangeAspect="1"/>
          </p:cNvPicPr>
          <p:nvPr/>
        </p:nvPicPr>
        <p:blipFill>
          <a:blip r:embed="rId4"/>
          <a:stretch>
            <a:fillRect/>
          </a:stretch>
        </p:blipFill>
        <p:spPr>
          <a:xfrm>
            <a:off x="1587" y="4169318"/>
            <a:ext cx="11952984" cy="1240882"/>
          </a:xfrm>
          <a:prstGeom prst="rect">
            <a:avLst/>
          </a:prstGeom>
        </p:spPr>
      </p:pic>
      <p:cxnSp>
        <p:nvCxnSpPr>
          <p:cNvPr id="11" name="Straight Connector 10"/>
          <p:cNvCxnSpPr/>
          <p:nvPr/>
        </p:nvCxnSpPr>
        <p:spPr>
          <a:xfrm flipV="1">
            <a:off x="1587" y="3787386"/>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42223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119</a:t>
            </a:fld>
            <a:endParaRPr lang="en-AU"/>
          </a:p>
        </p:txBody>
      </p:sp>
      <p:pic>
        <p:nvPicPr>
          <p:cNvPr id="4" name="Picture 3"/>
          <p:cNvPicPr>
            <a:picLocks noChangeAspect="1"/>
          </p:cNvPicPr>
          <p:nvPr/>
        </p:nvPicPr>
        <p:blipFill>
          <a:blip r:embed="rId2"/>
          <a:stretch>
            <a:fillRect/>
          </a:stretch>
        </p:blipFill>
        <p:spPr>
          <a:xfrm>
            <a:off x="309973" y="1350895"/>
            <a:ext cx="11634839" cy="2652694"/>
          </a:xfrm>
          <a:prstGeom prst="rect">
            <a:avLst/>
          </a:prstGeom>
        </p:spPr>
      </p:pic>
      <p:sp>
        <p:nvSpPr>
          <p:cNvPr id="5" name="TextBox 4"/>
          <p:cNvSpPr txBox="1"/>
          <p:nvPr/>
        </p:nvSpPr>
        <p:spPr>
          <a:xfrm>
            <a:off x="411573" y="358347"/>
            <a:ext cx="3707027" cy="584775"/>
          </a:xfrm>
          <a:prstGeom prst="rect">
            <a:avLst/>
          </a:prstGeom>
          <a:noFill/>
        </p:spPr>
        <p:txBody>
          <a:bodyPr wrap="square" rtlCol="0">
            <a:spAutoFit/>
          </a:bodyPr>
          <a:lstStyle/>
          <a:p>
            <a:r>
              <a:rPr lang="en-US" sz="3200" b="1" u="sng" dirty="0" smtClean="0">
                <a:solidFill>
                  <a:srgbClr val="00B050"/>
                </a:solidFill>
              </a:rPr>
              <a:t>Linear Combination </a:t>
            </a:r>
            <a:endParaRPr lang="en-US" sz="3200" b="1" u="sng" dirty="0">
              <a:solidFill>
                <a:srgbClr val="00B050"/>
              </a:solidFill>
            </a:endParaRPr>
          </a:p>
        </p:txBody>
      </p:sp>
      <p:pic>
        <p:nvPicPr>
          <p:cNvPr id="10" name="Picture 9"/>
          <p:cNvPicPr>
            <a:picLocks noChangeAspect="1"/>
          </p:cNvPicPr>
          <p:nvPr/>
        </p:nvPicPr>
        <p:blipFill>
          <a:blip r:embed="rId3"/>
          <a:stretch>
            <a:fillRect/>
          </a:stretch>
        </p:blipFill>
        <p:spPr>
          <a:xfrm>
            <a:off x="411573" y="4252111"/>
            <a:ext cx="11314499" cy="1482249"/>
          </a:xfrm>
          <a:prstGeom prst="rect">
            <a:avLst/>
          </a:prstGeom>
        </p:spPr>
      </p:pic>
    </p:spTree>
    <p:extLst>
      <p:ext uri="{BB962C8B-B14F-4D97-AF65-F5344CB8AC3E}">
        <p14:creationId xmlns:p14="http://schemas.microsoft.com/office/powerpoint/2010/main" val="2171077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a:t>
            </a:fld>
            <a:endParaRPr lang="en-AU"/>
          </a:p>
        </p:txBody>
      </p:sp>
      <p:pic>
        <p:nvPicPr>
          <p:cNvPr id="4" name="Picture 3"/>
          <p:cNvPicPr>
            <a:picLocks noChangeAspect="1"/>
          </p:cNvPicPr>
          <p:nvPr/>
        </p:nvPicPr>
        <p:blipFill>
          <a:blip r:embed="rId2"/>
          <a:stretch>
            <a:fillRect/>
          </a:stretch>
        </p:blipFill>
        <p:spPr>
          <a:xfrm>
            <a:off x="442640" y="257577"/>
            <a:ext cx="10985175" cy="3296992"/>
          </a:xfrm>
          <a:prstGeom prst="rect">
            <a:avLst/>
          </a:prstGeom>
        </p:spPr>
      </p:pic>
    </p:spTree>
    <p:extLst>
      <p:ext uri="{BB962C8B-B14F-4D97-AF65-F5344CB8AC3E}">
        <p14:creationId xmlns:p14="http://schemas.microsoft.com/office/powerpoint/2010/main" val="409436815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120</a:t>
            </a:fld>
            <a:endParaRPr lang="en-AU"/>
          </a:p>
        </p:txBody>
      </p:sp>
      <p:pic>
        <p:nvPicPr>
          <p:cNvPr id="5" name="Picture 4"/>
          <p:cNvPicPr>
            <a:picLocks noChangeAspect="1"/>
          </p:cNvPicPr>
          <p:nvPr/>
        </p:nvPicPr>
        <p:blipFill>
          <a:blip r:embed="rId2"/>
          <a:stretch>
            <a:fillRect/>
          </a:stretch>
        </p:blipFill>
        <p:spPr>
          <a:xfrm>
            <a:off x="695777" y="175369"/>
            <a:ext cx="5520007" cy="701190"/>
          </a:xfrm>
          <a:prstGeom prst="rect">
            <a:avLst/>
          </a:prstGeom>
        </p:spPr>
      </p:pic>
      <p:cxnSp>
        <p:nvCxnSpPr>
          <p:cNvPr id="6" name="Straight Connector 5"/>
          <p:cNvCxnSpPr/>
          <p:nvPr/>
        </p:nvCxnSpPr>
        <p:spPr>
          <a:xfrm>
            <a:off x="866199" y="876559"/>
            <a:ext cx="5179162"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695777" y="1286646"/>
            <a:ext cx="8781855" cy="3148872"/>
          </a:xfrm>
          <a:prstGeom prst="rect">
            <a:avLst/>
          </a:prstGeom>
        </p:spPr>
      </p:pic>
    </p:spTree>
    <p:extLst>
      <p:ext uri="{BB962C8B-B14F-4D97-AF65-F5344CB8AC3E}">
        <p14:creationId xmlns:p14="http://schemas.microsoft.com/office/powerpoint/2010/main" val="227860224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121</a:t>
            </a:fld>
            <a:endParaRPr lang="en-AU"/>
          </a:p>
        </p:txBody>
      </p:sp>
      <p:pic>
        <p:nvPicPr>
          <p:cNvPr id="6" name="Picture 5"/>
          <p:cNvPicPr>
            <a:picLocks noChangeAspect="1"/>
          </p:cNvPicPr>
          <p:nvPr/>
        </p:nvPicPr>
        <p:blipFill>
          <a:blip r:embed="rId2"/>
          <a:stretch>
            <a:fillRect/>
          </a:stretch>
        </p:blipFill>
        <p:spPr>
          <a:xfrm>
            <a:off x="593124" y="362878"/>
            <a:ext cx="7797114" cy="5224066"/>
          </a:xfrm>
          <a:prstGeom prst="rect">
            <a:avLst/>
          </a:prstGeom>
        </p:spPr>
      </p:pic>
    </p:spTree>
    <p:extLst>
      <p:ext uri="{BB962C8B-B14F-4D97-AF65-F5344CB8AC3E}">
        <p14:creationId xmlns:p14="http://schemas.microsoft.com/office/powerpoint/2010/main" val="290469831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122</a:t>
            </a:fld>
            <a:endParaRPr lang="en-AU"/>
          </a:p>
        </p:txBody>
      </p:sp>
      <p:sp>
        <p:nvSpPr>
          <p:cNvPr id="4" name="TextBox 3"/>
          <p:cNvSpPr txBox="1"/>
          <p:nvPr/>
        </p:nvSpPr>
        <p:spPr>
          <a:xfrm>
            <a:off x="596900" y="228600"/>
            <a:ext cx="2171700" cy="523220"/>
          </a:xfrm>
          <a:prstGeom prst="rect">
            <a:avLst/>
          </a:prstGeom>
          <a:noFill/>
        </p:spPr>
        <p:txBody>
          <a:bodyPr wrap="square" rtlCol="0">
            <a:spAutoFit/>
          </a:bodyPr>
          <a:lstStyle/>
          <a:p>
            <a:r>
              <a:rPr lang="en-US" sz="2800" b="1" u="sng" dirty="0" smtClean="0">
                <a:solidFill>
                  <a:srgbClr val="00B050"/>
                </a:solidFill>
              </a:rPr>
              <a:t>Spanning Set</a:t>
            </a:r>
            <a:endParaRPr lang="en-US" sz="2800" b="1" u="sng" dirty="0">
              <a:solidFill>
                <a:srgbClr val="00B050"/>
              </a:solidFill>
            </a:endParaRPr>
          </a:p>
        </p:txBody>
      </p:sp>
      <p:pic>
        <p:nvPicPr>
          <p:cNvPr id="5" name="Picture 4"/>
          <p:cNvPicPr>
            <a:picLocks noChangeAspect="1"/>
          </p:cNvPicPr>
          <p:nvPr/>
        </p:nvPicPr>
        <p:blipFill>
          <a:blip r:embed="rId2"/>
          <a:stretch>
            <a:fillRect/>
          </a:stretch>
        </p:blipFill>
        <p:spPr>
          <a:xfrm>
            <a:off x="596900" y="1054100"/>
            <a:ext cx="11401255" cy="2545793"/>
          </a:xfrm>
          <a:prstGeom prst="rect">
            <a:avLst/>
          </a:prstGeom>
        </p:spPr>
      </p:pic>
    </p:spTree>
    <p:extLst>
      <p:ext uri="{BB962C8B-B14F-4D97-AF65-F5344CB8AC3E}">
        <p14:creationId xmlns:p14="http://schemas.microsoft.com/office/powerpoint/2010/main" val="9495973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123</a:t>
            </a:fld>
            <a:endParaRPr lang="en-AU"/>
          </a:p>
        </p:txBody>
      </p:sp>
      <p:pic>
        <p:nvPicPr>
          <p:cNvPr id="6" name="Picture 5"/>
          <p:cNvPicPr>
            <a:picLocks noChangeAspect="1"/>
          </p:cNvPicPr>
          <p:nvPr/>
        </p:nvPicPr>
        <p:blipFill>
          <a:blip r:embed="rId2"/>
          <a:stretch>
            <a:fillRect/>
          </a:stretch>
        </p:blipFill>
        <p:spPr>
          <a:xfrm>
            <a:off x="2194936" y="475693"/>
            <a:ext cx="5809638" cy="654607"/>
          </a:xfrm>
          <a:prstGeom prst="rect">
            <a:avLst/>
          </a:prstGeom>
        </p:spPr>
      </p:pic>
      <p:pic>
        <p:nvPicPr>
          <p:cNvPr id="8" name="Picture 7"/>
          <p:cNvPicPr>
            <a:picLocks noChangeAspect="1"/>
          </p:cNvPicPr>
          <p:nvPr/>
        </p:nvPicPr>
        <p:blipFill>
          <a:blip r:embed="rId3"/>
          <a:stretch>
            <a:fillRect/>
          </a:stretch>
        </p:blipFill>
        <p:spPr>
          <a:xfrm>
            <a:off x="718645" y="2499254"/>
            <a:ext cx="11164283" cy="1681154"/>
          </a:xfrm>
          <a:prstGeom prst="rect">
            <a:avLst/>
          </a:prstGeom>
        </p:spPr>
      </p:pic>
      <p:pic>
        <p:nvPicPr>
          <p:cNvPr id="9" name="Picture 8"/>
          <p:cNvPicPr>
            <a:picLocks noChangeAspect="1"/>
          </p:cNvPicPr>
          <p:nvPr/>
        </p:nvPicPr>
        <p:blipFill>
          <a:blip r:embed="rId4"/>
          <a:stretch>
            <a:fillRect/>
          </a:stretch>
        </p:blipFill>
        <p:spPr>
          <a:xfrm>
            <a:off x="887680" y="1782328"/>
            <a:ext cx="4726747" cy="467751"/>
          </a:xfrm>
          <a:prstGeom prst="rect">
            <a:avLst/>
          </a:prstGeom>
        </p:spPr>
      </p:pic>
      <p:cxnSp>
        <p:nvCxnSpPr>
          <p:cNvPr id="10" name="Straight Connector 9"/>
          <p:cNvCxnSpPr/>
          <p:nvPr/>
        </p:nvCxnSpPr>
        <p:spPr>
          <a:xfrm flipV="1">
            <a:off x="2362200" y="1234978"/>
            <a:ext cx="5642374" cy="133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V="1">
            <a:off x="0" y="4800600"/>
            <a:ext cx="12192000" cy="50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659114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124</a:t>
            </a:fld>
            <a:endParaRPr lang="en-AU"/>
          </a:p>
        </p:txBody>
      </p:sp>
      <p:pic>
        <p:nvPicPr>
          <p:cNvPr id="5" name="Picture 4"/>
          <p:cNvPicPr>
            <a:picLocks noChangeAspect="1"/>
          </p:cNvPicPr>
          <p:nvPr/>
        </p:nvPicPr>
        <p:blipFill>
          <a:blip r:embed="rId2"/>
          <a:stretch>
            <a:fillRect/>
          </a:stretch>
        </p:blipFill>
        <p:spPr>
          <a:xfrm>
            <a:off x="588585" y="1151956"/>
            <a:ext cx="11018004" cy="1460499"/>
          </a:xfrm>
          <a:prstGeom prst="rect">
            <a:avLst/>
          </a:prstGeom>
        </p:spPr>
      </p:pic>
      <p:sp>
        <p:nvSpPr>
          <p:cNvPr id="6" name="TextBox 5"/>
          <p:cNvSpPr txBox="1"/>
          <p:nvPr/>
        </p:nvSpPr>
        <p:spPr>
          <a:xfrm>
            <a:off x="588585" y="431372"/>
            <a:ext cx="5359400" cy="523220"/>
          </a:xfrm>
          <a:prstGeom prst="rect">
            <a:avLst/>
          </a:prstGeom>
          <a:noFill/>
        </p:spPr>
        <p:txBody>
          <a:bodyPr wrap="square" rtlCol="0">
            <a:spAutoFit/>
          </a:bodyPr>
          <a:lstStyle/>
          <a:p>
            <a:r>
              <a:rPr lang="en-US" sz="2800" u="sng" dirty="0" smtClean="0">
                <a:solidFill>
                  <a:srgbClr val="00B050"/>
                </a:solidFill>
              </a:rPr>
              <a:t>Two Major Problems to Address</a:t>
            </a:r>
            <a:endParaRPr lang="en-US" sz="2800" u="sng" dirty="0">
              <a:solidFill>
                <a:srgbClr val="00B050"/>
              </a:solidFill>
            </a:endParaRPr>
          </a:p>
        </p:txBody>
      </p:sp>
      <p:pic>
        <p:nvPicPr>
          <p:cNvPr id="8" name="Picture 7"/>
          <p:cNvPicPr>
            <a:picLocks noChangeAspect="1"/>
          </p:cNvPicPr>
          <p:nvPr/>
        </p:nvPicPr>
        <p:blipFill>
          <a:blip r:embed="rId3"/>
          <a:stretch>
            <a:fillRect/>
          </a:stretch>
        </p:blipFill>
        <p:spPr>
          <a:xfrm>
            <a:off x="599698" y="3130923"/>
            <a:ext cx="11379206" cy="1123577"/>
          </a:xfrm>
          <a:prstGeom prst="rect">
            <a:avLst/>
          </a:prstGeom>
        </p:spPr>
      </p:pic>
      <p:sp>
        <p:nvSpPr>
          <p:cNvPr id="9" name="TextBox 8"/>
          <p:cNvSpPr txBox="1"/>
          <p:nvPr/>
        </p:nvSpPr>
        <p:spPr>
          <a:xfrm>
            <a:off x="599698" y="2640856"/>
            <a:ext cx="2679700" cy="461665"/>
          </a:xfrm>
          <a:prstGeom prst="rect">
            <a:avLst/>
          </a:prstGeom>
          <a:noFill/>
        </p:spPr>
        <p:txBody>
          <a:bodyPr wrap="square" rtlCol="0">
            <a:spAutoFit/>
          </a:bodyPr>
          <a:lstStyle/>
          <a:p>
            <a:r>
              <a:rPr lang="en-US" sz="2400" b="1" u="sng" dirty="0" smtClean="0">
                <a:solidFill>
                  <a:srgbClr val="00B050"/>
                </a:solidFill>
              </a:rPr>
              <a:t>Problem</a:t>
            </a:r>
            <a:endParaRPr lang="en-US" sz="2400" b="1" u="sng" dirty="0">
              <a:solidFill>
                <a:srgbClr val="00B050"/>
              </a:solidFill>
            </a:endParaRPr>
          </a:p>
        </p:txBody>
      </p:sp>
      <p:pic>
        <p:nvPicPr>
          <p:cNvPr id="10" name="Picture 9"/>
          <p:cNvPicPr>
            <a:picLocks noChangeAspect="1"/>
          </p:cNvPicPr>
          <p:nvPr/>
        </p:nvPicPr>
        <p:blipFill>
          <a:blip r:embed="rId4"/>
          <a:stretch>
            <a:fillRect/>
          </a:stretch>
        </p:blipFill>
        <p:spPr>
          <a:xfrm>
            <a:off x="599699" y="4772968"/>
            <a:ext cx="11379206" cy="1411931"/>
          </a:xfrm>
          <a:prstGeom prst="rect">
            <a:avLst/>
          </a:prstGeom>
        </p:spPr>
      </p:pic>
    </p:spTree>
    <p:extLst>
      <p:ext uri="{BB962C8B-B14F-4D97-AF65-F5344CB8AC3E}">
        <p14:creationId xmlns:p14="http://schemas.microsoft.com/office/powerpoint/2010/main" val="10745885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125</a:t>
            </a:fld>
            <a:endParaRPr lang="en-AU"/>
          </a:p>
        </p:txBody>
      </p:sp>
      <p:pic>
        <p:nvPicPr>
          <p:cNvPr id="5" name="Picture 4"/>
          <p:cNvPicPr>
            <a:picLocks noChangeAspect="1"/>
          </p:cNvPicPr>
          <p:nvPr/>
        </p:nvPicPr>
        <p:blipFill>
          <a:blip r:embed="rId2"/>
          <a:stretch>
            <a:fillRect/>
          </a:stretch>
        </p:blipFill>
        <p:spPr>
          <a:xfrm>
            <a:off x="532367" y="388895"/>
            <a:ext cx="6935233" cy="409617"/>
          </a:xfrm>
          <a:prstGeom prst="rect">
            <a:avLst/>
          </a:prstGeom>
        </p:spPr>
      </p:pic>
      <p:pic>
        <p:nvPicPr>
          <p:cNvPr id="6" name="Picture 5"/>
          <p:cNvPicPr>
            <a:picLocks noChangeAspect="1"/>
          </p:cNvPicPr>
          <p:nvPr/>
        </p:nvPicPr>
        <p:blipFill>
          <a:blip r:embed="rId3"/>
          <a:stretch>
            <a:fillRect/>
          </a:stretch>
        </p:blipFill>
        <p:spPr>
          <a:xfrm>
            <a:off x="2220912" y="1085868"/>
            <a:ext cx="2490504" cy="1558230"/>
          </a:xfrm>
          <a:prstGeom prst="rect">
            <a:avLst/>
          </a:prstGeom>
        </p:spPr>
      </p:pic>
      <p:pic>
        <p:nvPicPr>
          <p:cNvPr id="7" name="Picture 6"/>
          <p:cNvPicPr>
            <a:picLocks noChangeAspect="1"/>
          </p:cNvPicPr>
          <p:nvPr/>
        </p:nvPicPr>
        <p:blipFill>
          <a:blip r:embed="rId4"/>
          <a:stretch>
            <a:fillRect/>
          </a:stretch>
        </p:blipFill>
        <p:spPr>
          <a:xfrm>
            <a:off x="532367" y="2689146"/>
            <a:ext cx="10375900" cy="1413716"/>
          </a:xfrm>
          <a:prstGeom prst="rect">
            <a:avLst/>
          </a:prstGeom>
        </p:spPr>
      </p:pic>
      <p:pic>
        <p:nvPicPr>
          <p:cNvPr id="8" name="Picture 7"/>
          <p:cNvPicPr>
            <a:picLocks noChangeAspect="1"/>
          </p:cNvPicPr>
          <p:nvPr/>
        </p:nvPicPr>
        <p:blipFill>
          <a:blip r:embed="rId5"/>
          <a:stretch>
            <a:fillRect/>
          </a:stretch>
        </p:blipFill>
        <p:spPr>
          <a:xfrm>
            <a:off x="0" y="4048884"/>
            <a:ext cx="11929921" cy="1586738"/>
          </a:xfrm>
          <a:prstGeom prst="rect">
            <a:avLst/>
          </a:prstGeom>
        </p:spPr>
      </p:pic>
    </p:spTree>
    <p:extLst>
      <p:ext uri="{BB962C8B-B14F-4D97-AF65-F5344CB8AC3E}">
        <p14:creationId xmlns:p14="http://schemas.microsoft.com/office/powerpoint/2010/main" val="24565003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126</a:t>
            </a:fld>
            <a:endParaRPr lang="en-AU"/>
          </a:p>
        </p:txBody>
      </p:sp>
      <p:pic>
        <p:nvPicPr>
          <p:cNvPr id="4" name="Picture 3"/>
          <p:cNvPicPr>
            <a:picLocks noChangeAspect="1"/>
          </p:cNvPicPr>
          <p:nvPr/>
        </p:nvPicPr>
        <p:blipFill>
          <a:blip r:embed="rId2"/>
          <a:stretch>
            <a:fillRect/>
          </a:stretch>
        </p:blipFill>
        <p:spPr>
          <a:xfrm>
            <a:off x="639572" y="232717"/>
            <a:ext cx="10916030" cy="2708750"/>
          </a:xfrm>
          <a:prstGeom prst="rect">
            <a:avLst/>
          </a:prstGeom>
        </p:spPr>
      </p:pic>
      <p:sp>
        <p:nvSpPr>
          <p:cNvPr id="7" name="TextBox 6"/>
          <p:cNvSpPr txBox="1"/>
          <p:nvPr/>
        </p:nvSpPr>
        <p:spPr>
          <a:xfrm>
            <a:off x="639572" y="3129863"/>
            <a:ext cx="2621365" cy="461665"/>
          </a:xfrm>
          <a:prstGeom prst="rect">
            <a:avLst/>
          </a:prstGeom>
          <a:noFill/>
        </p:spPr>
        <p:txBody>
          <a:bodyPr wrap="square" rtlCol="0">
            <a:spAutoFit/>
          </a:bodyPr>
          <a:lstStyle/>
          <a:p>
            <a:r>
              <a:rPr lang="en-US" sz="2400" b="1" u="sng" dirty="0" smtClean="0">
                <a:solidFill>
                  <a:srgbClr val="00B050"/>
                </a:solidFill>
              </a:rPr>
              <a:t>Problem</a:t>
            </a:r>
            <a:endParaRPr lang="en-US" sz="2400" b="1" u="sng" dirty="0">
              <a:solidFill>
                <a:srgbClr val="00B050"/>
              </a:solidFill>
            </a:endParaRPr>
          </a:p>
        </p:txBody>
      </p:sp>
      <p:pic>
        <p:nvPicPr>
          <p:cNvPr id="9" name="Picture 8"/>
          <p:cNvPicPr>
            <a:picLocks noChangeAspect="1"/>
          </p:cNvPicPr>
          <p:nvPr/>
        </p:nvPicPr>
        <p:blipFill>
          <a:blip r:embed="rId3"/>
          <a:stretch>
            <a:fillRect/>
          </a:stretch>
        </p:blipFill>
        <p:spPr>
          <a:xfrm>
            <a:off x="639572" y="3591528"/>
            <a:ext cx="9117013" cy="718414"/>
          </a:xfrm>
          <a:prstGeom prst="rect">
            <a:avLst/>
          </a:prstGeom>
        </p:spPr>
      </p:pic>
      <p:pic>
        <p:nvPicPr>
          <p:cNvPr id="10" name="Picture 9"/>
          <p:cNvPicPr>
            <a:picLocks noChangeAspect="1"/>
          </p:cNvPicPr>
          <p:nvPr/>
        </p:nvPicPr>
        <p:blipFill>
          <a:blip r:embed="rId4"/>
          <a:stretch>
            <a:fillRect/>
          </a:stretch>
        </p:blipFill>
        <p:spPr>
          <a:xfrm>
            <a:off x="495014" y="4278233"/>
            <a:ext cx="9406128" cy="1997891"/>
          </a:xfrm>
          <a:prstGeom prst="rect">
            <a:avLst/>
          </a:prstGeom>
        </p:spPr>
      </p:pic>
    </p:spTree>
    <p:extLst>
      <p:ext uri="{BB962C8B-B14F-4D97-AF65-F5344CB8AC3E}">
        <p14:creationId xmlns:p14="http://schemas.microsoft.com/office/powerpoint/2010/main" val="28163037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127</a:t>
            </a:fld>
            <a:endParaRPr lang="en-AU"/>
          </a:p>
        </p:txBody>
      </p:sp>
      <p:pic>
        <p:nvPicPr>
          <p:cNvPr id="7" name="Picture 6"/>
          <p:cNvPicPr>
            <a:picLocks noChangeAspect="1"/>
          </p:cNvPicPr>
          <p:nvPr/>
        </p:nvPicPr>
        <p:blipFill>
          <a:blip r:embed="rId2"/>
          <a:stretch>
            <a:fillRect/>
          </a:stretch>
        </p:blipFill>
        <p:spPr>
          <a:xfrm>
            <a:off x="311958" y="307974"/>
            <a:ext cx="11732230" cy="3375025"/>
          </a:xfrm>
          <a:prstGeom prst="rect">
            <a:avLst/>
          </a:prstGeom>
        </p:spPr>
      </p:pic>
      <p:cxnSp>
        <p:nvCxnSpPr>
          <p:cNvPr id="8" name="Straight Connector 7"/>
          <p:cNvCxnSpPr/>
          <p:nvPr/>
        </p:nvCxnSpPr>
        <p:spPr>
          <a:xfrm flipV="1">
            <a:off x="0" y="3822700"/>
            <a:ext cx="12192000" cy="50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84569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128</a:t>
            </a:fld>
            <a:endParaRPr lang="en-AU"/>
          </a:p>
        </p:txBody>
      </p:sp>
      <p:pic>
        <p:nvPicPr>
          <p:cNvPr id="4" name="Picture 3"/>
          <p:cNvPicPr>
            <a:picLocks noChangeAspect="1"/>
          </p:cNvPicPr>
          <p:nvPr/>
        </p:nvPicPr>
        <p:blipFill>
          <a:blip r:embed="rId2"/>
          <a:stretch>
            <a:fillRect/>
          </a:stretch>
        </p:blipFill>
        <p:spPr>
          <a:xfrm>
            <a:off x="139165" y="241300"/>
            <a:ext cx="5478998" cy="617537"/>
          </a:xfrm>
          <a:prstGeom prst="rect">
            <a:avLst/>
          </a:prstGeom>
        </p:spPr>
      </p:pic>
      <p:pic>
        <p:nvPicPr>
          <p:cNvPr id="5" name="Picture 4"/>
          <p:cNvPicPr>
            <a:picLocks noChangeAspect="1"/>
          </p:cNvPicPr>
          <p:nvPr/>
        </p:nvPicPr>
        <p:blipFill>
          <a:blip r:embed="rId3"/>
          <a:stretch>
            <a:fillRect/>
          </a:stretch>
        </p:blipFill>
        <p:spPr>
          <a:xfrm>
            <a:off x="7158" y="1117600"/>
            <a:ext cx="11803842" cy="2095182"/>
          </a:xfrm>
          <a:prstGeom prst="rect">
            <a:avLst/>
          </a:prstGeom>
        </p:spPr>
      </p:pic>
      <p:cxnSp>
        <p:nvCxnSpPr>
          <p:cNvPr id="6" name="Straight Connector 5"/>
          <p:cNvCxnSpPr/>
          <p:nvPr/>
        </p:nvCxnSpPr>
        <p:spPr>
          <a:xfrm flipV="1">
            <a:off x="266705" y="858837"/>
            <a:ext cx="5351458" cy="13392"/>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stretch>
            <a:fillRect/>
          </a:stretch>
        </p:blipFill>
        <p:spPr>
          <a:xfrm>
            <a:off x="0" y="3458153"/>
            <a:ext cx="11884010" cy="2546574"/>
          </a:xfrm>
          <a:prstGeom prst="rect">
            <a:avLst/>
          </a:prstGeom>
        </p:spPr>
      </p:pic>
    </p:spTree>
    <p:extLst>
      <p:ext uri="{BB962C8B-B14F-4D97-AF65-F5344CB8AC3E}">
        <p14:creationId xmlns:p14="http://schemas.microsoft.com/office/powerpoint/2010/main" val="46448647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129</a:t>
            </a:fld>
            <a:endParaRPr lang="en-AU"/>
          </a:p>
        </p:txBody>
      </p:sp>
      <p:pic>
        <p:nvPicPr>
          <p:cNvPr id="4" name="Picture 3"/>
          <p:cNvPicPr>
            <a:picLocks noChangeAspect="1"/>
          </p:cNvPicPr>
          <p:nvPr/>
        </p:nvPicPr>
        <p:blipFill>
          <a:blip r:embed="rId2"/>
          <a:stretch>
            <a:fillRect/>
          </a:stretch>
        </p:blipFill>
        <p:spPr>
          <a:xfrm>
            <a:off x="423704" y="304800"/>
            <a:ext cx="11194892" cy="1231900"/>
          </a:xfrm>
          <a:prstGeom prst="rect">
            <a:avLst/>
          </a:prstGeom>
        </p:spPr>
      </p:pic>
    </p:spTree>
    <p:extLst>
      <p:ext uri="{BB962C8B-B14F-4D97-AF65-F5344CB8AC3E}">
        <p14:creationId xmlns:p14="http://schemas.microsoft.com/office/powerpoint/2010/main" val="3327695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13</a:t>
            </a:fld>
            <a:endParaRPr lang="en-AU"/>
          </a:p>
        </p:txBody>
      </p:sp>
      <p:pic>
        <p:nvPicPr>
          <p:cNvPr id="4" name="Picture 3"/>
          <p:cNvPicPr>
            <a:picLocks noChangeAspect="1"/>
          </p:cNvPicPr>
          <p:nvPr/>
        </p:nvPicPr>
        <p:blipFill>
          <a:blip r:embed="rId2"/>
          <a:stretch>
            <a:fillRect/>
          </a:stretch>
        </p:blipFill>
        <p:spPr>
          <a:xfrm>
            <a:off x="245930" y="141668"/>
            <a:ext cx="10568772" cy="5576552"/>
          </a:xfrm>
          <a:prstGeom prst="rect">
            <a:avLst/>
          </a:prstGeom>
        </p:spPr>
      </p:pic>
    </p:spTree>
    <p:extLst>
      <p:ext uri="{BB962C8B-B14F-4D97-AF65-F5344CB8AC3E}">
        <p14:creationId xmlns:p14="http://schemas.microsoft.com/office/powerpoint/2010/main" val="222087890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130</a:t>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5" name="Picture 4"/>
          <p:cNvPicPr>
            <a:picLocks noChangeAspect="1"/>
          </p:cNvPicPr>
          <p:nvPr/>
        </p:nvPicPr>
        <p:blipFill>
          <a:blip r:embed="rId2"/>
          <a:stretch>
            <a:fillRect/>
          </a:stretch>
        </p:blipFill>
        <p:spPr>
          <a:xfrm>
            <a:off x="1906645" y="139701"/>
            <a:ext cx="9779000" cy="1961655"/>
          </a:xfrm>
          <a:prstGeom prst="rect">
            <a:avLst/>
          </a:prstGeom>
        </p:spPr>
      </p:pic>
      <p:pic>
        <p:nvPicPr>
          <p:cNvPr id="6" name="Picture 5"/>
          <p:cNvPicPr>
            <a:picLocks noChangeAspect="1"/>
          </p:cNvPicPr>
          <p:nvPr/>
        </p:nvPicPr>
        <p:blipFill>
          <a:blip r:embed="rId3"/>
          <a:stretch>
            <a:fillRect/>
          </a:stretch>
        </p:blipFill>
        <p:spPr>
          <a:xfrm>
            <a:off x="534987" y="2359024"/>
            <a:ext cx="11314113" cy="3089463"/>
          </a:xfrm>
          <a:prstGeom prst="rect">
            <a:avLst/>
          </a:prstGeom>
        </p:spPr>
      </p:pic>
    </p:spTree>
    <p:extLst>
      <p:ext uri="{BB962C8B-B14F-4D97-AF65-F5344CB8AC3E}">
        <p14:creationId xmlns:p14="http://schemas.microsoft.com/office/powerpoint/2010/main" val="15103535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131</a:t>
            </a:fld>
            <a:endParaRPr lang="en-AU"/>
          </a:p>
        </p:txBody>
      </p:sp>
      <p:pic>
        <p:nvPicPr>
          <p:cNvPr id="4" name="Picture 3"/>
          <p:cNvPicPr>
            <a:picLocks noChangeAspect="1"/>
          </p:cNvPicPr>
          <p:nvPr/>
        </p:nvPicPr>
        <p:blipFill>
          <a:blip r:embed="rId2"/>
          <a:stretch>
            <a:fillRect/>
          </a:stretch>
        </p:blipFill>
        <p:spPr>
          <a:xfrm>
            <a:off x="508849" y="241300"/>
            <a:ext cx="11275593" cy="2260599"/>
          </a:xfrm>
          <a:prstGeom prst="rect">
            <a:avLst/>
          </a:prstGeom>
        </p:spPr>
      </p:pic>
      <p:pic>
        <p:nvPicPr>
          <p:cNvPr id="5" name="Picture 4"/>
          <p:cNvPicPr>
            <a:picLocks noChangeAspect="1"/>
          </p:cNvPicPr>
          <p:nvPr/>
        </p:nvPicPr>
        <p:blipFill>
          <a:blip r:embed="rId3"/>
          <a:stretch>
            <a:fillRect/>
          </a:stretch>
        </p:blipFill>
        <p:spPr>
          <a:xfrm>
            <a:off x="407248" y="2860674"/>
            <a:ext cx="11098951" cy="1651308"/>
          </a:xfrm>
          <a:prstGeom prst="rect">
            <a:avLst/>
          </a:prstGeom>
        </p:spPr>
      </p:pic>
      <p:pic>
        <p:nvPicPr>
          <p:cNvPr id="7" name="Picture 6"/>
          <p:cNvPicPr>
            <a:picLocks noChangeAspect="1"/>
          </p:cNvPicPr>
          <p:nvPr/>
        </p:nvPicPr>
        <p:blipFill>
          <a:blip r:embed="rId4"/>
          <a:stretch>
            <a:fillRect/>
          </a:stretch>
        </p:blipFill>
        <p:spPr>
          <a:xfrm>
            <a:off x="508849" y="4828658"/>
            <a:ext cx="11014814" cy="937142"/>
          </a:xfrm>
          <a:prstGeom prst="rect">
            <a:avLst/>
          </a:prstGeom>
        </p:spPr>
      </p:pic>
    </p:spTree>
    <p:extLst>
      <p:ext uri="{BB962C8B-B14F-4D97-AF65-F5344CB8AC3E}">
        <p14:creationId xmlns:p14="http://schemas.microsoft.com/office/powerpoint/2010/main" val="96982445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132</a:t>
            </a:fld>
            <a:endParaRPr lang="en-AU"/>
          </a:p>
        </p:txBody>
      </p:sp>
      <p:pic>
        <p:nvPicPr>
          <p:cNvPr id="4" name="Picture 3"/>
          <p:cNvPicPr>
            <a:picLocks noChangeAspect="1"/>
          </p:cNvPicPr>
          <p:nvPr/>
        </p:nvPicPr>
        <p:blipFill>
          <a:blip r:embed="rId2"/>
          <a:stretch>
            <a:fillRect/>
          </a:stretch>
        </p:blipFill>
        <p:spPr>
          <a:xfrm>
            <a:off x="316362" y="368300"/>
            <a:ext cx="10896121" cy="2844800"/>
          </a:xfrm>
          <a:prstGeom prst="rect">
            <a:avLst/>
          </a:prstGeom>
        </p:spPr>
      </p:pic>
      <p:pic>
        <p:nvPicPr>
          <p:cNvPr id="5" name="Picture 4"/>
          <p:cNvPicPr>
            <a:picLocks noChangeAspect="1"/>
          </p:cNvPicPr>
          <p:nvPr/>
        </p:nvPicPr>
        <p:blipFill>
          <a:blip r:embed="rId3"/>
          <a:stretch>
            <a:fillRect/>
          </a:stretch>
        </p:blipFill>
        <p:spPr>
          <a:xfrm>
            <a:off x="316362" y="3784599"/>
            <a:ext cx="11189838" cy="1202327"/>
          </a:xfrm>
          <a:prstGeom prst="rect">
            <a:avLst/>
          </a:prstGeom>
        </p:spPr>
      </p:pic>
    </p:spTree>
    <p:extLst>
      <p:ext uri="{BB962C8B-B14F-4D97-AF65-F5344CB8AC3E}">
        <p14:creationId xmlns:p14="http://schemas.microsoft.com/office/powerpoint/2010/main" val="38416069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133</a:t>
            </a:fld>
            <a:endParaRPr lang="en-AU"/>
          </a:p>
        </p:txBody>
      </p:sp>
      <p:pic>
        <p:nvPicPr>
          <p:cNvPr id="4" name="Picture 3"/>
          <p:cNvPicPr>
            <a:picLocks noChangeAspect="1"/>
          </p:cNvPicPr>
          <p:nvPr/>
        </p:nvPicPr>
        <p:blipFill>
          <a:blip r:embed="rId2"/>
          <a:stretch>
            <a:fillRect/>
          </a:stretch>
        </p:blipFill>
        <p:spPr>
          <a:xfrm>
            <a:off x="801895" y="1993900"/>
            <a:ext cx="11258176" cy="3492500"/>
          </a:xfrm>
          <a:prstGeom prst="rect">
            <a:avLst/>
          </a:prstGeom>
        </p:spPr>
      </p:pic>
      <p:pic>
        <p:nvPicPr>
          <p:cNvPr id="5" name="Picture 4"/>
          <p:cNvPicPr>
            <a:picLocks noChangeAspect="1"/>
          </p:cNvPicPr>
          <p:nvPr/>
        </p:nvPicPr>
        <p:blipFill>
          <a:blip r:embed="rId3"/>
          <a:stretch>
            <a:fillRect/>
          </a:stretch>
        </p:blipFill>
        <p:spPr>
          <a:xfrm>
            <a:off x="801895" y="520700"/>
            <a:ext cx="3520044" cy="1131887"/>
          </a:xfrm>
          <a:prstGeom prst="rect">
            <a:avLst/>
          </a:prstGeom>
        </p:spPr>
      </p:pic>
      <p:cxnSp>
        <p:nvCxnSpPr>
          <p:cNvPr id="6" name="Straight Connector 5"/>
          <p:cNvCxnSpPr/>
          <p:nvPr/>
        </p:nvCxnSpPr>
        <p:spPr>
          <a:xfrm flipV="1">
            <a:off x="805080" y="1652587"/>
            <a:ext cx="3516859" cy="133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018925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134</a:t>
            </a:fld>
            <a:endParaRPr lang="en-AU"/>
          </a:p>
        </p:txBody>
      </p:sp>
      <p:pic>
        <p:nvPicPr>
          <p:cNvPr id="4" name="Picture 3"/>
          <p:cNvPicPr>
            <a:picLocks noChangeAspect="1"/>
          </p:cNvPicPr>
          <p:nvPr/>
        </p:nvPicPr>
        <p:blipFill>
          <a:blip r:embed="rId2"/>
          <a:stretch>
            <a:fillRect/>
          </a:stretch>
        </p:blipFill>
        <p:spPr>
          <a:xfrm>
            <a:off x="136341" y="1179285"/>
            <a:ext cx="11076142" cy="3958045"/>
          </a:xfrm>
          <a:prstGeom prst="rect">
            <a:avLst/>
          </a:prstGeom>
        </p:spPr>
      </p:pic>
      <p:sp>
        <p:nvSpPr>
          <p:cNvPr id="6" name="TextBox 5"/>
          <p:cNvSpPr txBox="1"/>
          <p:nvPr/>
        </p:nvSpPr>
        <p:spPr>
          <a:xfrm>
            <a:off x="457200" y="393700"/>
            <a:ext cx="2260600" cy="523220"/>
          </a:xfrm>
          <a:prstGeom prst="rect">
            <a:avLst/>
          </a:prstGeom>
          <a:noFill/>
        </p:spPr>
        <p:txBody>
          <a:bodyPr wrap="square" rtlCol="0">
            <a:spAutoFit/>
          </a:bodyPr>
          <a:lstStyle/>
          <a:p>
            <a:r>
              <a:rPr lang="en-US" sz="2800" b="1" u="sng" dirty="0" err="1" smtClean="0">
                <a:solidFill>
                  <a:srgbClr val="00B050"/>
                </a:solidFill>
              </a:rPr>
              <a:t>Wronskian</a:t>
            </a:r>
            <a:endParaRPr lang="en-US" sz="2800" b="1" u="sng" dirty="0">
              <a:solidFill>
                <a:srgbClr val="00B050"/>
              </a:solidFill>
            </a:endParaRPr>
          </a:p>
        </p:txBody>
      </p:sp>
    </p:spTree>
    <p:extLst>
      <p:ext uri="{BB962C8B-B14F-4D97-AF65-F5344CB8AC3E}">
        <p14:creationId xmlns:p14="http://schemas.microsoft.com/office/powerpoint/2010/main" val="25586303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135</a:t>
            </a:fld>
            <a:endParaRPr lang="en-AU"/>
          </a:p>
        </p:txBody>
      </p:sp>
      <p:pic>
        <p:nvPicPr>
          <p:cNvPr id="4" name="Picture 3"/>
          <p:cNvPicPr>
            <a:picLocks noChangeAspect="1"/>
          </p:cNvPicPr>
          <p:nvPr/>
        </p:nvPicPr>
        <p:blipFill>
          <a:blip r:embed="rId2"/>
          <a:stretch>
            <a:fillRect/>
          </a:stretch>
        </p:blipFill>
        <p:spPr>
          <a:xfrm>
            <a:off x="85928" y="209006"/>
            <a:ext cx="9814530" cy="1675311"/>
          </a:xfrm>
          <a:prstGeom prst="rect">
            <a:avLst/>
          </a:prstGeom>
        </p:spPr>
      </p:pic>
      <p:pic>
        <p:nvPicPr>
          <p:cNvPr id="5" name="Picture 4"/>
          <p:cNvPicPr>
            <a:picLocks noChangeAspect="1"/>
          </p:cNvPicPr>
          <p:nvPr/>
        </p:nvPicPr>
        <p:blipFill>
          <a:blip r:embed="rId3"/>
          <a:stretch>
            <a:fillRect/>
          </a:stretch>
        </p:blipFill>
        <p:spPr>
          <a:xfrm>
            <a:off x="85928" y="1982061"/>
            <a:ext cx="3885181" cy="4245198"/>
          </a:xfrm>
          <a:prstGeom prst="rect">
            <a:avLst/>
          </a:prstGeom>
        </p:spPr>
      </p:pic>
    </p:spTree>
    <p:extLst>
      <p:ext uri="{BB962C8B-B14F-4D97-AF65-F5344CB8AC3E}">
        <p14:creationId xmlns:p14="http://schemas.microsoft.com/office/powerpoint/2010/main" val="302030501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136</a:t>
            </a:fld>
            <a:endParaRPr lang="en-AU"/>
          </a:p>
        </p:txBody>
      </p:sp>
      <p:pic>
        <p:nvPicPr>
          <p:cNvPr id="5" name="Picture 4"/>
          <p:cNvPicPr>
            <a:picLocks noChangeAspect="1"/>
          </p:cNvPicPr>
          <p:nvPr/>
        </p:nvPicPr>
        <p:blipFill>
          <a:blip r:embed="rId2"/>
          <a:stretch>
            <a:fillRect/>
          </a:stretch>
        </p:blipFill>
        <p:spPr>
          <a:xfrm>
            <a:off x="244118" y="43949"/>
            <a:ext cx="4176814" cy="779009"/>
          </a:xfrm>
          <a:prstGeom prst="rect">
            <a:avLst/>
          </a:prstGeom>
        </p:spPr>
      </p:pic>
      <p:cxnSp>
        <p:nvCxnSpPr>
          <p:cNvPr id="6" name="Straight Connector 5"/>
          <p:cNvCxnSpPr/>
          <p:nvPr/>
        </p:nvCxnSpPr>
        <p:spPr>
          <a:xfrm>
            <a:off x="399826" y="753751"/>
            <a:ext cx="3865398" cy="17825"/>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331906" y="1063023"/>
            <a:ext cx="11531361" cy="2233748"/>
          </a:xfrm>
          <a:prstGeom prst="rect">
            <a:avLst/>
          </a:prstGeom>
        </p:spPr>
      </p:pic>
      <p:pic>
        <p:nvPicPr>
          <p:cNvPr id="13" name="Picture 12"/>
          <p:cNvPicPr>
            <a:picLocks noChangeAspect="1"/>
          </p:cNvPicPr>
          <p:nvPr/>
        </p:nvPicPr>
        <p:blipFill>
          <a:blip r:embed="rId4"/>
          <a:stretch>
            <a:fillRect/>
          </a:stretch>
        </p:blipFill>
        <p:spPr>
          <a:xfrm>
            <a:off x="1017079" y="3713795"/>
            <a:ext cx="9539391" cy="1546182"/>
          </a:xfrm>
          <a:prstGeom prst="rect">
            <a:avLst/>
          </a:prstGeom>
        </p:spPr>
      </p:pic>
      <p:cxnSp>
        <p:nvCxnSpPr>
          <p:cNvPr id="14" name="Straight Connector 13"/>
          <p:cNvCxnSpPr/>
          <p:nvPr/>
        </p:nvCxnSpPr>
        <p:spPr>
          <a:xfrm>
            <a:off x="3135086" y="4496578"/>
            <a:ext cx="352697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538291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137</a:t>
            </a:fld>
            <a:endParaRPr lang="en-AU"/>
          </a:p>
        </p:txBody>
      </p:sp>
      <p:pic>
        <p:nvPicPr>
          <p:cNvPr id="4" name="Picture 3"/>
          <p:cNvPicPr>
            <a:picLocks noChangeAspect="1"/>
          </p:cNvPicPr>
          <p:nvPr/>
        </p:nvPicPr>
        <p:blipFill>
          <a:blip r:embed="rId2"/>
          <a:stretch>
            <a:fillRect/>
          </a:stretch>
        </p:blipFill>
        <p:spPr>
          <a:xfrm>
            <a:off x="2886892" y="0"/>
            <a:ext cx="4035879" cy="2162078"/>
          </a:xfrm>
          <a:prstGeom prst="rect">
            <a:avLst/>
          </a:prstGeom>
        </p:spPr>
      </p:pic>
      <p:cxnSp>
        <p:nvCxnSpPr>
          <p:cNvPr id="5" name="Straight Connector 4"/>
          <p:cNvCxnSpPr/>
          <p:nvPr/>
        </p:nvCxnSpPr>
        <p:spPr>
          <a:xfrm>
            <a:off x="3278234" y="956544"/>
            <a:ext cx="3526971" cy="0"/>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1587" y="2162078"/>
            <a:ext cx="1219041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130629" y="2694213"/>
            <a:ext cx="11273246" cy="1139992"/>
          </a:xfrm>
          <a:prstGeom prst="rect">
            <a:avLst/>
          </a:prstGeom>
        </p:spPr>
      </p:pic>
      <p:cxnSp>
        <p:nvCxnSpPr>
          <p:cNvPr id="10" name="Straight Connector 9"/>
          <p:cNvCxnSpPr/>
          <p:nvPr/>
        </p:nvCxnSpPr>
        <p:spPr>
          <a:xfrm>
            <a:off x="1587" y="4456787"/>
            <a:ext cx="1219041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52576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138</a:t>
            </a:fld>
            <a:endParaRPr lang="en-AU"/>
          </a:p>
        </p:txBody>
      </p:sp>
      <p:pic>
        <p:nvPicPr>
          <p:cNvPr id="4" name="Picture 3"/>
          <p:cNvPicPr>
            <a:picLocks noChangeAspect="1"/>
          </p:cNvPicPr>
          <p:nvPr/>
        </p:nvPicPr>
        <p:blipFill>
          <a:blip r:embed="rId2"/>
          <a:stretch>
            <a:fillRect/>
          </a:stretch>
        </p:blipFill>
        <p:spPr>
          <a:xfrm>
            <a:off x="365760" y="1145336"/>
            <a:ext cx="11442217" cy="1692732"/>
          </a:xfrm>
          <a:prstGeom prst="rect">
            <a:avLst/>
          </a:prstGeom>
        </p:spPr>
      </p:pic>
      <p:sp>
        <p:nvSpPr>
          <p:cNvPr id="5" name="TextBox 4"/>
          <p:cNvSpPr txBox="1"/>
          <p:nvPr/>
        </p:nvSpPr>
        <p:spPr>
          <a:xfrm>
            <a:off x="365760" y="287383"/>
            <a:ext cx="4193177" cy="646331"/>
          </a:xfrm>
          <a:prstGeom prst="rect">
            <a:avLst/>
          </a:prstGeom>
          <a:noFill/>
        </p:spPr>
        <p:txBody>
          <a:bodyPr wrap="square" rtlCol="0">
            <a:spAutoFit/>
          </a:bodyPr>
          <a:lstStyle/>
          <a:p>
            <a:r>
              <a:rPr lang="en-US" sz="3600" u="sng" dirty="0" smtClean="0">
                <a:solidFill>
                  <a:srgbClr val="00B050"/>
                </a:solidFill>
              </a:rPr>
              <a:t>Dimension</a:t>
            </a:r>
            <a:endParaRPr lang="en-US" sz="3600" u="sng" dirty="0">
              <a:solidFill>
                <a:srgbClr val="00B050"/>
              </a:solidFill>
            </a:endParaRPr>
          </a:p>
        </p:txBody>
      </p:sp>
      <p:pic>
        <p:nvPicPr>
          <p:cNvPr id="7" name="Picture 6"/>
          <p:cNvPicPr>
            <a:picLocks noChangeAspect="1"/>
          </p:cNvPicPr>
          <p:nvPr/>
        </p:nvPicPr>
        <p:blipFill>
          <a:blip r:embed="rId3"/>
          <a:stretch>
            <a:fillRect/>
          </a:stretch>
        </p:blipFill>
        <p:spPr>
          <a:xfrm>
            <a:off x="365760" y="3157416"/>
            <a:ext cx="7432766" cy="2705651"/>
          </a:xfrm>
          <a:prstGeom prst="rect">
            <a:avLst/>
          </a:prstGeom>
        </p:spPr>
      </p:pic>
      <p:cxnSp>
        <p:nvCxnSpPr>
          <p:cNvPr id="8" name="Straight Connector 7"/>
          <p:cNvCxnSpPr/>
          <p:nvPr/>
        </p:nvCxnSpPr>
        <p:spPr>
          <a:xfrm>
            <a:off x="589036" y="3797396"/>
            <a:ext cx="6033833" cy="300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618780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139</a:t>
            </a:fld>
            <a:endParaRPr lang="en-AU"/>
          </a:p>
        </p:txBody>
      </p:sp>
      <p:pic>
        <p:nvPicPr>
          <p:cNvPr id="4" name="Picture 3"/>
          <p:cNvPicPr>
            <a:picLocks noChangeAspect="1"/>
          </p:cNvPicPr>
          <p:nvPr/>
        </p:nvPicPr>
        <p:blipFill>
          <a:blip r:embed="rId2"/>
          <a:stretch>
            <a:fillRect/>
          </a:stretch>
        </p:blipFill>
        <p:spPr>
          <a:xfrm>
            <a:off x="394625" y="3117653"/>
            <a:ext cx="11596081" cy="1722663"/>
          </a:xfrm>
          <a:prstGeom prst="rect">
            <a:avLst/>
          </a:prstGeom>
        </p:spPr>
      </p:pic>
      <p:pic>
        <p:nvPicPr>
          <p:cNvPr id="5" name="Picture 4"/>
          <p:cNvPicPr>
            <a:picLocks noChangeAspect="1"/>
          </p:cNvPicPr>
          <p:nvPr/>
        </p:nvPicPr>
        <p:blipFill>
          <a:blip r:embed="rId3"/>
          <a:stretch>
            <a:fillRect/>
          </a:stretch>
        </p:blipFill>
        <p:spPr>
          <a:xfrm>
            <a:off x="394625" y="465707"/>
            <a:ext cx="10817858" cy="2066333"/>
          </a:xfrm>
          <a:prstGeom prst="rect">
            <a:avLst/>
          </a:prstGeom>
        </p:spPr>
      </p:pic>
      <p:cxnSp>
        <p:nvCxnSpPr>
          <p:cNvPr id="6" name="Straight Connector 5"/>
          <p:cNvCxnSpPr/>
          <p:nvPr/>
        </p:nvCxnSpPr>
        <p:spPr>
          <a:xfrm flipV="1">
            <a:off x="0" y="2804076"/>
            <a:ext cx="12136211" cy="41541"/>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V="1">
            <a:off x="-95794" y="5284876"/>
            <a:ext cx="12136211" cy="4154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4517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a:t>
            </a:fld>
            <a:endParaRPr lang="en-AU"/>
          </a:p>
        </p:txBody>
      </p:sp>
      <p:pic>
        <p:nvPicPr>
          <p:cNvPr id="4" name="Picture 3"/>
          <p:cNvPicPr>
            <a:picLocks noChangeAspect="1"/>
          </p:cNvPicPr>
          <p:nvPr/>
        </p:nvPicPr>
        <p:blipFill>
          <a:blip r:embed="rId2"/>
          <a:stretch>
            <a:fillRect/>
          </a:stretch>
        </p:blipFill>
        <p:spPr>
          <a:xfrm>
            <a:off x="350784" y="0"/>
            <a:ext cx="3775730" cy="1004552"/>
          </a:xfrm>
          <a:prstGeom prst="rect">
            <a:avLst/>
          </a:prstGeom>
        </p:spPr>
      </p:pic>
      <p:pic>
        <p:nvPicPr>
          <p:cNvPr id="5" name="Picture 4"/>
          <p:cNvPicPr>
            <a:picLocks noChangeAspect="1"/>
          </p:cNvPicPr>
          <p:nvPr/>
        </p:nvPicPr>
        <p:blipFill>
          <a:blip r:embed="rId3"/>
          <a:stretch>
            <a:fillRect/>
          </a:stretch>
        </p:blipFill>
        <p:spPr>
          <a:xfrm>
            <a:off x="93207" y="809502"/>
            <a:ext cx="12098793" cy="916167"/>
          </a:xfrm>
          <a:prstGeom prst="rect">
            <a:avLst/>
          </a:prstGeom>
        </p:spPr>
      </p:pic>
      <p:sp>
        <p:nvSpPr>
          <p:cNvPr id="7" name="TextBox 6"/>
          <p:cNvSpPr txBox="1"/>
          <p:nvPr/>
        </p:nvSpPr>
        <p:spPr>
          <a:xfrm>
            <a:off x="7366715" y="1390907"/>
            <a:ext cx="579550" cy="400110"/>
          </a:xfrm>
          <a:prstGeom prst="rect">
            <a:avLst/>
          </a:prstGeom>
          <a:noFill/>
        </p:spPr>
        <p:txBody>
          <a:bodyPr wrap="square" rtlCol="0">
            <a:spAutoFit/>
          </a:bodyPr>
          <a:lstStyle/>
          <a:p>
            <a:r>
              <a:rPr lang="en-US" sz="2000" b="1" dirty="0" err="1" smtClean="0"/>
              <a:t>e.g</a:t>
            </a:r>
            <a:endParaRPr lang="en-AU" sz="2000" b="1" dirty="0"/>
          </a:p>
        </p:txBody>
      </p:sp>
      <p:pic>
        <p:nvPicPr>
          <p:cNvPr id="9" name="Picture 8"/>
          <p:cNvPicPr>
            <a:picLocks noChangeAspect="1"/>
          </p:cNvPicPr>
          <p:nvPr/>
        </p:nvPicPr>
        <p:blipFill>
          <a:blip r:embed="rId4"/>
          <a:stretch>
            <a:fillRect/>
          </a:stretch>
        </p:blipFill>
        <p:spPr>
          <a:xfrm>
            <a:off x="533067" y="1814054"/>
            <a:ext cx="5175826" cy="2799651"/>
          </a:xfrm>
          <a:prstGeom prst="rect">
            <a:avLst/>
          </a:prstGeom>
        </p:spPr>
      </p:pic>
      <p:pic>
        <p:nvPicPr>
          <p:cNvPr id="10" name="Picture 9"/>
          <p:cNvPicPr>
            <a:picLocks noChangeAspect="1"/>
          </p:cNvPicPr>
          <p:nvPr/>
        </p:nvPicPr>
        <p:blipFill>
          <a:blip r:embed="rId5"/>
          <a:stretch>
            <a:fillRect/>
          </a:stretch>
        </p:blipFill>
        <p:spPr>
          <a:xfrm>
            <a:off x="6078209" y="2594007"/>
            <a:ext cx="5992321" cy="1327640"/>
          </a:xfrm>
          <a:prstGeom prst="rect">
            <a:avLst/>
          </a:prstGeom>
        </p:spPr>
      </p:pic>
      <p:pic>
        <p:nvPicPr>
          <p:cNvPr id="11" name="Picture 10"/>
          <p:cNvPicPr>
            <a:picLocks noChangeAspect="1"/>
          </p:cNvPicPr>
          <p:nvPr/>
        </p:nvPicPr>
        <p:blipFill>
          <a:blip r:embed="rId6"/>
          <a:stretch>
            <a:fillRect/>
          </a:stretch>
        </p:blipFill>
        <p:spPr>
          <a:xfrm>
            <a:off x="533067" y="4724637"/>
            <a:ext cx="11225958" cy="1136121"/>
          </a:xfrm>
          <a:prstGeom prst="rect">
            <a:avLst/>
          </a:prstGeom>
        </p:spPr>
      </p:pic>
      <p:sp>
        <p:nvSpPr>
          <p:cNvPr id="6" name="5-Point Star 5"/>
          <p:cNvSpPr/>
          <p:nvPr/>
        </p:nvSpPr>
        <p:spPr>
          <a:xfrm>
            <a:off x="276566" y="4983604"/>
            <a:ext cx="257577" cy="30909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p:cNvCxnSpPr/>
          <p:nvPr/>
        </p:nvCxnSpPr>
        <p:spPr>
          <a:xfrm flipV="1">
            <a:off x="276566" y="721117"/>
            <a:ext cx="3664369" cy="3053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7809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140</a:t>
            </a:fld>
            <a:endParaRPr lang="en-AU"/>
          </a:p>
        </p:txBody>
      </p:sp>
      <p:pic>
        <p:nvPicPr>
          <p:cNvPr id="4" name="Picture 3"/>
          <p:cNvPicPr>
            <a:picLocks noChangeAspect="1"/>
          </p:cNvPicPr>
          <p:nvPr/>
        </p:nvPicPr>
        <p:blipFill>
          <a:blip r:embed="rId2"/>
          <a:stretch>
            <a:fillRect/>
          </a:stretch>
        </p:blipFill>
        <p:spPr>
          <a:xfrm>
            <a:off x="0" y="0"/>
            <a:ext cx="9300754" cy="770365"/>
          </a:xfrm>
          <a:prstGeom prst="rect">
            <a:avLst/>
          </a:prstGeom>
        </p:spPr>
      </p:pic>
      <p:pic>
        <p:nvPicPr>
          <p:cNvPr id="6" name="Picture 5"/>
          <p:cNvPicPr>
            <a:picLocks noChangeAspect="1"/>
          </p:cNvPicPr>
          <p:nvPr/>
        </p:nvPicPr>
        <p:blipFill>
          <a:blip r:embed="rId3"/>
          <a:stretch>
            <a:fillRect/>
          </a:stretch>
        </p:blipFill>
        <p:spPr>
          <a:xfrm>
            <a:off x="187767" y="959946"/>
            <a:ext cx="7427879" cy="4518726"/>
          </a:xfrm>
          <a:prstGeom prst="rect">
            <a:avLst/>
          </a:prstGeom>
        </p:spPr>
      </p:pic>
      <p:pic>
        <p:nvPicPr>
          <p:cNvPr id="7" name="Picture 6"/>
          <p:cNvPicPr>
            <a:picLocks noChangeAspect="1"/>
          </p:cNvPicPr>
          <p:nvPr/>
        </p:nvPicPr>
        <p:blipFill>
          <a:blip r:embed="rId4"/>
          <a:stretch>
            <a:fillRect/>
          </a:stretch>
        </p:blipFill>
        <p:spPr>
          <a:xfrm>
            <a:off x="422898" y="5668254"/>
            <a:ext cx="8718277" cy="412571"/>
          </a:xfrm>
          <a:prstGeom prst="rect">
            <a:avLst/>
          </a:prstGeom>
        </p:spPr>
      </p:pic>
      <p:cxnSp>
        <p:nvCxnSpPr>
          <p:cNvPr id="9" name="Straight Connector 8"/>
          <p:cNvCxnSpPr/>
          <p:nvPr/>
        </p:nvCxnSpPr>
        <p:spPr>
          <a:xfrm>
            <a:off x="279207" y="740329"/>
            <a:ext cx="920442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398099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141</a:t>
            </a:fld>
            <a:endParaRPr lang="en-AU"/>
          </a:p>
        </p:txBody>
      </p:sp>
      <p:pic>
        <p:nvPicPr>
          <p:cNvPr id="4" name="Picture 3"/>
          <p:cNvPicPr>
            <a:picLocks noChangeAspect="1"/>
          </p:cNvPicPr>
          <p:nvPr/>
        </p:nvPicPr>
        <p:blipFill>
          <a:blip r:embed="rId2"/>
          <a:stretch>
            <a:fillRect/>
          </a:stretch>
        </p:blipFill>
        <p:spPr>
          <a:xfrm>
            <a:off x="488863" y="274321"/>
            <a:ext cx="8612955" cy="2312942"/>
          </a:xfrm>
          <a:prstGeom prst="rect">
            <a:avLst/>
          </a:prstGeom>
        </p:spPr>
      </p:pic>
      <p:pic>
        <p:nvPicPr>
          <p:cNvPr id="5" name="Picture 4"/>
          <p:cNvPicPr>
            <a:picLocks noChangeAspect="1"/>
          </p:cNvPicPr>
          <p:nvPr/>
        </p:nvPicPr>
        <p:blipFill>
          <a:blip r:embed="rId3"/>
          <a:stretch>
            <a:fillRect/>
          </a:stretch>
        </p:blipFill>
        <p:spPr>
          <a:xfrm>
            <a:off x="312965" y="3038883"/>
            <a:ext cx="7124700" cy="3209925"/>
          </a:xfrm>
          <a:prstGeom prst="rect">
            <a:avLst/>
          </a:prstGeom>
        </p:spPr>
      </p:pic>
      <p:cxnSp>
        <p:nvCxnSpPr>
          <p:cNvPr id="6" name="Straight Connector 5"/>
          <p:cNvCxnSpPr/>
          <p:nvPr/>
        </p:nvCxnSpPr>
        <p:spPr>
          <a:xfrm>
            <a:off x="148578" y="2895701"/>
            <a:ext cx="9204428" cy="42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0298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142</a:t>
            </a:fld>
            <a:endParaRPr lang="en-AU"/>
          </a:p>
        </p:txBody>
      </p:sp>
      <p:pic>
        <p:nvPicPr>
          <p:cNvPr id="4" name="Picture 3"/>
          <p:cNvPicPr>
            <a:picLocks noChangeAspect="1"/>
          </p:cNvPicPr>
          <p:nvPr/>
        </p:nvPicPr>
        <p:blipFill>
          <a:blip r:embed="rId2"/>
          <a:stretch>
            <a:fillRect/>
          </a:stretch>
        </p:blipFill>
        <p:spPr>
          <a:xfrm>
            <a:off x="259275" y="248194"/>
            <a:ext cx="11676623" cy="2495005"/>
          </a:xfrm>
          <a:prstGeom prst="rect">
            <a:avLst/>
          </a:prstGeom>
        </p:spPr>
      </p:pic>
      <p:pic>
        <p:nvPicPr>
          <p:cNvPr id="5" name="Picture 4"/>
          <p:cNvPicPr>
            <a:picLocks noChangeAspect="1"/>
          </p:cNvPicPr>
          <p:nvPr/>
        </p:nvPicPr>
        <p:blipFill>
          <a:blip r:embed="rId3"/>
          <a:stretch>
            <a:fillRect/>
          </a:stretch>
        </p:blipFill>
        <p:spPr>
          <a:xfrm>
            <a:off x="259275" y="2866724"/>
            <a:ext cx="3549423" cy="1734767"/>
          </a:xfrm>
          <a:prstGeom prst="rect">
            <a:avLst/>
          </a:prstGeom>
        </p:spPr>
      </p:pic>
    </p:spTree>
    <p:extLst>
      <p:ext uri="{BB962C8B-B14F-4D97-AF65-F5344CB8AC3E}">
        <p14:creationId xmlns:p14="http://schemas.microsoft.com/office/powerpoint/2010/main" val="388644431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143</a:t>
            </a:fld>
            <a:endParaRPr lang="en-AU"/>
          </a:p>
        </p:txBody>
      </p:sp>
      <p:pic>
        <p:nvPicPr>
          <p:cNvPr id="4" name="Picture 3"/>
          <p:cNvPicPr>
            <a:picLocks noChangeAspect="1"/>
          </p:cNvPicPr>
          <p:nvPr/>
        </p:nvPicPr>
        <p:blipFill>
          <a:blip r:embed="rId2"/>
          <a:stretch>
            <a:fillRect/>
          </a:stretch>
        </p:blipFill>
        <p:spPr>
          <a:xfrm>
            <a:off x="254513" y="1156563"/>
            <a:ext cx="8742725" cy="2288364"/>
          </a:xfrm>
          <a:prstGeom prst="rect">
            <a:avLst/>
          </a:prstGeom>
        </p:spPr>
      </p:pic>
      <p:pic>
        <p:nvPicPr>
          <p:cNvPr id="5" name="Picture 4"/>
          <p:cNvPicPr>
            <a:picLocks noChangeAspect="1"/>
          </p:cNvPicPr>
          <p:nvPr/>
        </p:nvPicPr>
        <p:blipFill>
          <a:blip r:embed="rId3"/>
          <a:stretch>
            <a:fillRect/>
          </a:stretch>
        </p:blipFill>
        <p:spPr>
          <a:xfrm>
            <a:off x="254513" y="136101"/>
            <a:ext cx="10957970" cy="880445"/>
          </a:xfrm>
          <a:prstGeom prst="rect">
            <a:avLst/>
          </a:prstGeom>
        </p:spPr>
      </p:pic>
      <p:pic>
        <p:nvPicPr>
          <p:cNvPr id="7" name="Picture 6"/>
          <p:cNvPicPr>
            <a:picLocks noChangeAspect="1"/>
          </p:cNvPicPr>
          <p:nvPr/>
        </p:nvPicPr>
        <p:blipFill>
          <a:blip r:embed="rId4"/>
          <a:stretch>
            <a:fillRect/>
          </a:stretch>
        </p:blipFill>
        <p:spPr>
          <a:xfrm>
            <a:off x="113922" y="3637706"/>
            <a:ext cx="11745278" cy="2436521"/>
          </a:xfrm>
          <a:prstGeom prst="rect">
            <a:avLst/>
          </a:prstGeom>
        </p:spPr>
      </p:pic>
    </p:spTree>
    <p:extLst>
      <p:ext uri="{BB962C8B-B14F-4D97-AF65-F5344CB8AC3E}">
        <p14:creationId xmlns:p14="http://schemas.microsoft.com/office/powerpoint/2010/main" val="371162583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144</a:t>
            </a:fld>
            <a:endParaRPr lang="en-AU"/>
          </a:p>
        </p:txBody>
      </p:sp>
      <p:pic>
        <p:nvPicPr>
          <p:cNvPr id="4" name="Picture 3"/>
          <p:cNvPicPr>
            <a:picLocks noChangeAspect="1"/>
          </p:cNvPicPr>
          <p:nvPr/>
        </p:nvPicPr>
        <p:blipFill>
          <a:blip r:embed="rId2"/>
          <a:stretch>
            <a:fillRect/>
          </a:stretch>
        </p:blipFill>
        <p:spPr>
          <a:xfrm>
            <a:off x="245141" y="222068"/>
            <a:ext cx="11419553" cy="1214846"/>
          </a:xfrm>
          <a:prstGeom prst="rect">
            <a:avLst/>
          </a:prstGeom>
        </p:spPr>
      </p:pic>
      <p:pic>
        <p:nvPicPr>
          <p:cNvPr id="5" name="Picture 4"/>
          <p:cNvPicPr>
            <a:picLocks noChangeAspect="1"/>
          </p:cNvPicPr>
          <p:nvPr/>
        </p:nvPicPr>
        <p:blipFill>
          <a:blip r:embed="rId3"/>
          <a:stretch>
            <a:fillRect/>
          </a:stretch>
        </p:blipFill>
        <p:spPr>
          <a:xfrm>
            <a:off x="319242" y="2549595"/>
            <a:ext cx="11345452" cy="2797509"/>
          </a:xfrm>
          <a:prstGeom prst="rect">
            <a:avLst/>
          </a:prstGeom>
        </p:spPr>
      </p:pic>
      <p:sp>
        <p:nvSpPr>
          <p:cNvPr id="7" name="TextBox 6"/>
          <p:cNvSpPr txBox="1"/>
          <p:nvPr/>
        </p:nvSpPr>
        <p:spPr>
          <a:xfrm>
            <a:off x="245141" y="1854926"/>
            <a:ext cx="192329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spTree>
    <p:extLst>
      <p:ext uri="{BB962C8B-B14F-4D97-AF65-F5344CB8AC3E}">
        <p14:creationId xmlns:p14="http://schemas.microsoft.com/office/powerpoint/2010/main" val="408009764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145</a:t>
            </a:fld>
            <a:endParaRPr lang="en-AU"/>
          </a:p>
        </p:txBody>
      </p:sp>
      <p:pic>
        <p:nvPicPr>
          <p:cNvPr id="4" name="Picture 3"/>
          <p:cNvPicPr>
            <a:picLocks noChangeAspect="1"/>
          </p:cNvPicPr>
          <p:nvPr/>
        </p:nvPicPr>
        <p:blipFill>
          <a:blip r:embed="rId2"/>
          <a:stretch>
            <a:fillRect/>
          </a:stretch>
        </p:blipFill>
        <p:spPr>
          <a:xfrm>
            <a:off x="365111" y="326571"/>
            <a:ext cx="10372557" cy="3664144"/>
          </a:xfrm>
          <a:prstGeom prst="rect">
            <a:avLst/>
          </a:prstGeom>
        </p:spPr>
      </p:pic>
      <p:cxnSp>
        <p:nvCxnSpPr>
          <p:cNvPr id="6" name="Straight Connector 5"/>
          <p:cNvCxnSpPr/>
          <p:nvPr/>
        </p:nvCxnSpPr>
        <p:spPr>
          <a:xfrm>
            <a:off x="0" y="4454434"/>
            <a:ext cx="12192000"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944771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146</a:t>
            </a:fld>
            <a:endParaRPr lang="en-AU"/>
          </a:p>
        </p:txBody>
      </p:sp>
      <p:pic>
        <p:nvPicPr>
          <p:cNvPr id="4" name="Picture 3"/>
          <p:cNvPicPr>
            <a:picLocks noChangeAspect="1"/>
          </p:cNvPicPr>
          <p:nvPr/>
        </p:nvPicPr>
        <p:blipFill>
          <a:blip r:embed="rId2"/>
          <a:stretch>
            <a:fillRect/>
          </a:stretch>
        </p:blipFill>
        <p:spPr>
          <a:xfrm>
            <a:off x="387089" y="404948"/>
            <a:ext cx="11199665" cy="1601660"/>
          </a:xfrm>
          <a:prstGeom prst="rect">
            <a:avLst/>
          </a:prstGeom>
        </p:spPr>
      </p:pic>
      <p:pic>
        <p:nvPicPr>
          <p:cNvPr id="6" name="Picture 5"/>
          <p:cNvPicPr>
            <a:picLocks noChangeAspect="1"/>
          </p:cNvPicPr>
          <p:nvPr/>
        </p:nvPicPr>
        <p:blipFill>
          <a:blip r:embed="rId3"/>
          <a:stretch>
            <a:fillRect/>
          </a:stretch>
        </p:blipFill>
        <p:spPr>
          <a:xfrm>
            <a:off x="1610541" y="2411762"/>
            <a:ext cx="8469801" cy="462754"/>
          </a:xfrm>
          <a:prstGeom prst="rect">
            <a:avLst/>
          </a:prstGeom>
        </p:spPr>
      </p:pic>
      <p:sp>
        <p:nvSpPr>
          <p:cNvPr id="7" name="TextBox 6"/>
          <p:cNvSpPr txBox="1"/>
          <p:nvPr/>
        </p:nvSpPr>
        <p:spPr>
          <a:xfrm>
            <a:off x="26036" y="2339082"/>
            <a:ext cx="1923293"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9" name="Picture 8"/>
          <p:cNvPicPr>
            <a:picLocks noChangeAspect="1"/>
          </p:cNvPicPr>
          <p:nvPr/>
        </p:nvPicPr>
        <p:blipFill>
          <a:blip r:embed="rId4"/>
          <a:stretch>
            <a:fillRect/>
          </a:stretch>
        </p:blipFill>
        <p:spPr>
          <a:xfrm>
            <a:off x="1440723" y="3185127"/>
            <a:ext cx="6449242" cy="2964046"/>
          </a:xfrm>
          <a:prstGeom prst="rect">
            <a:avLst/>
          </a:prstGeom>
        </p:spPr>
      </p:pic>
    </p:spTree>
    <p:extLst>
      <p:ext uri="{BB962C8B-B14F-4D97-AF65-F5344CB8AC3E}">
        <p14:creationId xmlns:p14="http://schemas.microsoft.com/office/powerpoint/2010/main" val="34803772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147</a:t>
            </a:fld>
            <a:endParaRPr lang="en-AU"/>
          </a:p>
        </p:txBody>
      </p:sp>
      <p:pic>
        <p:nvPicPr>
          <p:cNvPr id="4" name="Picture 3"/>
          <p:cNvPicPr>
            <a:picLocks noChangeAspect="1"/>
          </p:cNvPicPr>
          <p:nvPr/>
        </p:nvPicPr>
        <p:blipFill>
          <a:blip r:embed="rId2"/>
          <a:stretch>
            <a:fillRect/>
          </a:stretch>
        </p:blipFill>
        <p:spPr>
          <a:xfrm>
            <a:off x="108494" y="141208"/>
            <a:ext cx="11978185" cy="2523038"/>
          </a:xfrm>
          <a:prstGeom prst="rect">
            <a:avLst/>
          </a:prstGeom>
        </p:spPr>
      </p:pic>
      <p:pic>
        <p:nvPicPr>
          <p:cNvPr id="5" name="Picture 4"/>
          <p:cNvPicPr>
            <a:picLocks noChangeAspect="1"/>
          </p:cNvPicPr>
          <p:nvPr/>
        </p:nvPicPr>
        <p:blipFill>
          <a:blip r:embed="rId3"/>
          <a:stretch>
            <a:fillRect/>
          </a:stretch>
        </p:blipFill>
        <p:spPr>
          <a:xfrm>
            <a:off x="276001" y="2671223"/>
            <a:ext cx="8894125" cy="3614448"/>
          </a:xfrm>
          <a:prstGeom prst="rect">
            <a:avLst/>
          </a:prstGeom>
        </p:spPr>
      </p:pic>
    </p:spTree>
    <p:extLst>
      <p:ext uri="{BB962C8B-B14F-4D97-AF65-F5344CB8AC3E}">
        <p14:creationId xmlns:p14="http://schemas.microsoft.com/office/powerpoint/2010/main" val="22890559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148</a:t>
            </a:fld>
            <a:endParaRPr lang="en-AU"/>
          </a:p>
        </p:txBody>
      </p:sp>
      <p:pic>
        <p:nvPicPr>
          <p:cNvPr id="11" name="Picture 10"/>
          <p:cNvPicPr>
            <a:picLocks noChangeAspect="1"/>
          </p:cNvPicPr>
          <p:nvPr/>
        </p:nvPicPr>
        <p:blipFill>
          <a:blip r:embed="rId2"/>
          <a:stretch>
            <a:fillRect/>
          </a:stretch>
        </p:blipFill>
        <p:spPr>
          <a:xfrm>
            <a:off x="91440" y="1955481"/>
            <a:ext cx="11639006" cy="1254408"/>
          </a:xfrm>
          <a:prstGeom prst="rect">
            <a:avLst/>
          </a:prstGeom>
        </p:spPr>
      </p:pic>
      <p:pic>
        <p:nvPicPr>
          <p:cNvPr id="13" name="Picture 12"/>
          <p:cNvPicPr>
            <a:picLocks noChangeAspect="1"/>
          </p:cNvPicPr>
          <p:nvPr/>
        </p:nvPicPr>
        <p:blipFill>
          <a:blip r:embed="rId3"/>
          <a:stretch>
            <a:fillRect/>
          </a:stretch>
        </p:blipFill>
        <p:spPr>
          <a:xfrm>
            <a:off x="91440" y="4908433"/>
            <a:ext cx="10763794" cy="1376937"/>
          </a:xfrm>
          <a:prstGeom prst="rect">
            <a:avLst/>
          </a:prstGeom>
        </p:spPr>
      </p:pic>
      <p:pic>
        <p:nvPicPr>
          <p:cNvPr id="4" name="Picture 3"/>
          <p:cNvPicPr>
            <a:picLocks noChangeAspect="1"/>
          </p:cNvPicPr>
          <p:nvPr/>
        </p:nvPicPr>
        <p:blipFill>
          <a:blip r:embed="rId4"/>
          <a:stretch>
            <a:fillRect/>
          </a:stretch>
        </p:blipFill>
        <p:spPr>
          <a:xfrm>
            <a:off x="91440" y="1138558"/>
            <a:ext cx="3187338" cy="816923"/>
          </a:xfrm>
          <a:prstGeom prst="rect">
            <a:avLst/>
          </a:prstGeom>
        </p:spPr>
      </p:pic>
      <p:pic>
        <p:nvPicPr>
          <p:cNvPr id="5" name="Picture 4"/>
          <p:cNvPicPr>
            <a:picLocks noChangeAspect="1"/>
          </p:cNvPicPr>
          <p:nvPr/>
        </p:nvPicPr>
        <p:blipFill>
          <a:blip r:embed="rId5"/>
          <a:stretch>
            <a:fillRect/>
          </a:stretch>
        </p:blipFill>
        <p:spPr>
          <a:xfrm>
            <a:off x="91440" y="558644"/>
            <a:ext cx="2050869" cy="325966"/>
          </a:xfrm>
          <a:prstGeom prst="rect">
            <a:avLst/>
          </a:prstGeom>
        </p:spPr>
      </p:pic>
      <p:cxnSp>
        <p:nvCxnSpPr>
          <p:cNvPr id="7" name="Straight Connector 6"/>
          <p:cNvCxnSpPr/>
          <p:nvPr/>
        </p:nvCxnSpPr>
        <p:spPr>
          <a:xfrm>
            <a:off x="91440" y="1850979"/>
            <a:ext cx="3187338"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6"/>
          <a:stretch>
            <a:fillRect/>
          </a:stretch>
        </p:blipFill>
        <p:spPr>
          <a:xfrm>
            <a:off x="91440" y="3542535"/>
            <a:ext cx="2312126" cy="402757"/>
          </a:xfrm>
          <a:prstGeom prst="rect">
            <a:avLst/>
          </a:prstGeom>
        </p:spPr>
      </p:pic>
      <p:pic>
        <p:nvPicPr>
          <p:cNvPr id="9" name="Picture 8"/>
          <p:cNvPicPr>
            <a:picLocks noChangeAspect="1"/>
          </p:cNvPicPr>
          <p:nvPr/>
        </p:nvPicPr>
        <p:blipFill>
          <a:blip r:embed="rId7"/>
          <a:stretch>
            <a:fillRect/>
          </a:stretch>
        </p:blipFill>
        <p:spPr>
          <a:xfrm>
            <a:off x="91440" y="4019701"/>
            <a:ext cx="2899464" cy="764965"/>
          </a:xfrm>
          <a:prstGeom prst="rect">
            <a:avLst/>
          </a:prstGeom>
        </p:spPr>
      </p:pic>
      <p:cxnSp>
        <p:nvCxnSpPr>
          <p:cNvPr id="14" name="Straight Connector 13"/>
          <p:cNvCxnSpPr/>
          <p:nvPr/>
        </p:nvCxnSpPr>
        <p:spPr>
          <a:xfrm>
            <a:off x="91440" y="4776365"/>
            <a:ext cx="318733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444461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149</a:t>
            </a:fld>
            <a:endParaRPr lang="en-AU"/>
          </a:p>
        </p:txBody>
      </p:sp>
      <p:sp>
        <p:nvSpPr>
          <p:cNvPr id="5" name="TextBox 4"/>
          <p:cNvSpPr txBox="1"/>
          <p:nvPr/>
        </p:nvSpPr>
        <p:spPr>
          <a:xfrm>
            <a:off x="465906" y="96901"/>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sp>
        <p:nvSpPr>
          <p:cNvPr id="6" name="TextBox 5"/>
          <p:cNvSpPr txBox="1"/>
          <p:nvPr/>
        </p:nvSpPr>
        <p:spPr>
          <a:xfrm>
            <a:off x="465907" y="3021873"/>
            <a:ext cx="1672045" cy="523220"/>
          </a:xfrm>
          <a:prstGeom prst="rect">
            <a:avLst/>
          </a:prstGeom>
          <a:noFill/>
        </p:spPr>
        <p:txBody>
          <a:bodyPr wrap="square" rtlCol="0">
            <a:spAutoFit/>
          </a:bodyPr>
          <a:lstStyle/>
          <a:p>
            <a:r>
              <a:rPr lang="en-US" sz="2800" b="1" u="sng" dirty="0" smtClean="0">
                <a:solidFill>
                  <a:srgbClr val="00B050"/>
                </a:solidFill>
              </a:rPr>
              <a:t>Solution</a:t>
            </a:r>
            <a:endParaRPr lang="en-US" sz="2800" b="1" u="sng" dirty="0">
              <a:solidFill>
                <a:srgbClr val="00B050"/>
              </a:solidFill>
            </a:endParaRPr>
          </a:p>
        </p:txBody>
      </p:sp>
      <p:pic>
        <p:nvPicPr>
          <p:cNvPr id="8" name="Picture 7"/>
          <p:cNvPicPr>
            <a:picLocks noChangeAspect="1"/>
          </p:cNvPicPr>
          <p:nvPr/>
        </p:nvPicPr>
        <p:blipFill>
          <a:blip r:embed="rId2"/>
          <a:stretch>
            <a:fillRect/>
          </a:stretch>
        </p:blipFill>
        <p:spPr>
          <a:xfrm>
            <a:off x="2025726" y="3545093"/>
            <a:ext cx="6365696" cy="2673593"/>
          </a:xfrm>
          <a:prstGeom prst="rect">
            <a:avLst/>
          </a:prstGeom>
        </p:spPr>
      </p:pic>
      <p:pic>
        <p:nvPicPr>
          <p:cNvPr id="9" name="Picture 8"/>
          <p:cNvPicPr>
            <a:picLocks noChangeAspect="1"/>
          </p:cNvPicPr>
          <p:nvPr/>
        </p:nvPicPr>
        <p:blipFill>
          <a:blip r:embed="rId3"/>
          <a:stretch>
            <a:fillRect/>
          </a:stretch>
        </p:blipFill>
        <p:spPr>
          <a:xfrm>
            <a:off x="2137952" y="164262"/>
            <a:ext cx="6695574" cy="582224"/>
          </a:xfrm>
          <a:prstGeom prst="rect">
            <a:avLst/>
          </a:prstGeom>
        </p:spPr>
      </p:pic>
      <p:pic>
        <p:nvPicPr>
          <p:cNvPr id="10" name="Picture 9"/>
          <p:cNvPicPr>
            <a:picLocks noChangeAspect="1"/>
          </p:cNvPicPr>
          <p:nvPr/>
        </p:nvPicPr>
        <p:blipFill>
          <a:blip r:embed="rId4"/>
          <a:stretch>
            <a:fillRect/>
          </a:stretch>
        </p:blipFill>
        <p:spPr>
          <a:xfrm>
            <a:off x="1824716" y="924339"/>
            <a:ext cx="6566706" cy="2279708"/>
          </a:xfrm>
          <a:prstGeom prst="rect">
            <a:avLst/>
          </a:prstGeom>
        </p:spPr>
      </p:pic>
    </p:spTree>
    <p:extLst>
      <p:ext uri="{BB962C8B-B14F-4D97-AF65-F5344CB8AC3E}">
        <p14:creationId xmlns:p14="http://schemas.microsoft.com/office/powerpoint/2010/main" val="3665772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a:t>
            </a:fld>
            <a:endParaRPr lang="en-AU"/>
          </a:p>
        </p:txBody>
      </p:sp>
      <p:pic>
        <p:nvPicPr>
          <p:cNvPr id="4" name="Picture 3"/>
          <p:cNvPicPr>
            <a:picLocks noChangeAspect="1"/>
          </p:cNvPicPr>
          <p:nvPr/>
        </p:nvPicPr>
        <p:blipFill>
          <a:blip r:embed="rId2"/>
          <a:stretch>
            <a:fillRect/>
          </a:stretch>
        </p:blipFill>
        <p:spPr>
          <a:xfrm>
            <a:off x="446803" y="112990"/>
            <a:ext cx="5331921" cy="1423182"/>
          </a:xfrm>
          <a:prstGeom prst="rect">
            <a:avLst/>
          </a:prstGeom>
        </p:spPr>
      </p:pic>
      <p:pic>
        <p:nvPicPr>
          <p:cNvPr id="5" name="Picture 4"/>
          <p:cNvPicPr>
            <a:picLocks noChangeAspect="1"/>
          </p:cNvPicPr>
          <p:nvPr/>
        </p:nvPicPr>
        <p:blipFill>
          <a:blip r:embed="rId3"/>
          <a:stretch>
            <a:fillRect/>
          </a:stretch>
        </p:blipFill>
        <p:spPr>
          <a:xfrm>
            <a:off x="0" y="1885749"/>
            <a:ext cx="8036428" cy="4224459"/>
          </a:xfrm>
          <a:prstGeom prst="rect">
            <a:avLst/>
          </a:prstGeom>
        </p:spPr>
      </p:pic>
      <p:cxnSp>
        <p:nvCxnSpPr>
          <p:cNvPr id="7" name="Straight Connector 6"/>
          <p:cNvCxnSpPr/>
          <p:nvPr/>
        </p:nvCxnSpPr>
        <p:spPr>
          <a:xfrm>
            <a:off x="446803" y="1536172"/>
            <a:ext cx="533192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27736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150</a:t>
            </a:fld>
            <a:endParaRPr lang="en-AU"/>
          </a:p>
        </p:txBody>
      </p:sp>
      <p:pic>
        <p:nvPicPr>
          <p:cNvPr id="4" name="Picture 3"/>
          <p:cNvPicPr>
            <a:picLocks noChangeAspect="1"/>
          </p:cNvPicPr>
          <p:nvPr/>
        </p:nvPicPr>
        <p:blipFill>
          <a:blip r:embed="rId2"/>
          <a:stretch>
            <a:fillRect/>
          </a:stretch>
        </p:blipFill>
        <p:spPr>
          <a:xfrm>
            <a:off x="418011" y="350140"/>
            <a:ext cx="6139271" cy="2032012"/>
          </a:xfrm>
          <a:prstGeom prst="rect">
            <a:avLst/>
          </a:prstGeom>
        </p:spPr>
      </p:pic>
      <p:pic>
        <p:nvPicPr>
          <p:cNvPr id="5" name="Picture 4"/>
          <p:cNvPicPr>
            <a:picLocks noChangeAspect="1"/>
          </p:cNvPicPr>
          <p:nvPr/>
        </p:nvPicPr>
        <p:blipFill>
          <a:blip r:embed="rId3"/>
          <a:stretch>
            <a:fillRect/>
          </a:stretch>
        </p:blipFill>
        <p:spPr>
          <a:xfrm>
            <a:off x="916451" y="2617698"/>
            <a:ext cx="5539468" cy="545336"/>
          </a:xfrm>
          <a:prstGeom prst="rect">
            <a:avLst/>
          </a:prstGeom>
        </p:spPr>
      </p:pic>
      <p:cxnSp>
        <p:nvCxnSpPr>
          <p:cNvPr id="6" name="Straight Connector 5"/>
          <p:cNvCxnSpPr/>
          <p:nvPr/>
        </p:nvCxnSpPr>
        <p:spPr>
          <a:xfrm>
            <a:off x="1587" y="3567891"/>
            <a:ext cx="12190413" cy="1306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380548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151</a:t>
            </a:fld>
            <a:endParaRPr lang="en-AU"/>
          </a:p>
        </p:txBody>
      </p:sp>
      <p:pic>
        <p:nvPicPr>
          <p:cNvPr id="7" name="Picture 6"/>
          <p:cNvPicPr>
            <a:picLocks noChangeAspect="1"/>
          </p:cNvPicPr>
          <p:nvPr/>
        </p:nvPicPr>
        <p:blipFill>
          <a:blip r:embed="rId2"/>
          <a:stretch>
            <a:fillRect/>
          </a:stretch>
        </p:blipFill>
        <p:spPr>
          <a:xfrm>
            <a:off x="317671" y="431073"/>
            <a:ext cx="11607435" cy="3082835"/>
          </a:xfrm>
          <a:prstGeom prst="rect">
            <a:avLst/>
          </a:prstGeom>
        </p:spPr>
      </p:pic>
    </p:spTree>
    <p:extLst>
      <p:ext uri="{BB962C8B-B14F-4D97-AF65-F5344CB8AC3E}">
        <p14:creationId xmlns:p14="http://schemas.microsoft.com/office/powerpoint/2010/main" val="163196648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152</a:t>
            </a:fld>
            <a:endParaRPr lang="en-AU"/>
          </a:p>
        </p:txBody>
      </p:sp>
      <p:pic>
        <p:nvPicPr>
          <p:cNvPr id="9" name="Picture 8"/>
          <p:cNvPicPr>
            <a:picLocks noChangeAspect="1"/>
          </p:cNvPicPr>
          <p:nvPr/>
        </p:nvPicPr>
        <p:blipFill>
          <a:blip r:embed="rId2"/>
          <a:stretch>
            <a:fillRect/>
          </a:stretch>
        </p:blipFill>
        <p:spPr>
          <a:xfrm>
            <a:off x="2048970" y="223076"/>
            <a:ext cx="7770238" cy="619805"/>
          </a:xfrm>
          <a:prstGeom prst="rect">
            <a:avLst/>
          </a:prstGeom>
        </p:spPr>
      </p:pic>
      <p:pic>
        <p:nvPicPr>
          <p:cNvPr id="10" name="Picture 9"/>
          <p:cNvPicPr>
            <a:picLocks noChangeAspect="1"/>
          </p:cNvPicPr>
          <p:nvPr/>
        </p:nvPicPr>
        <p:blipFill>
          <a:blip r:embed="rId3"/>
          <a:stretch>
            <a:fillRect/>
          </a:stretch>
        </p:blipFill>
        <p:spPr>
          <a:xfrm>
            <a:off x="2216329" y="964656"/>
            <a:ext cx="4798026" cy="1791118"/>
          </a:xfrm>
          <a:prstGeom prst="rect">
            <a:avLst/>
          </a:prstGeom>
        </p:spPr>
      </p:pic>
      <p:sp>
        <p:nvSpPr>
          <p:cNvPr id="11" name="TextBox 10"/>
          <p:cNvSpPr txBox="1"/>
          <p:nvPr/>
        </p:nvSpPr>
        <p:spPr>
          <a:xfrm>
            <a:off x="361403" y="240592"/>
            <a:ext cx="1672045"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4"/>
          <a:stretch>
            <a:fillRect/>
          </a:stretch>
        </p:blipFill>
        <p:spPr>
          <a:xfrm>
            <a:off x="1859838" y="3070348"/>
            <a:ext cx="6017065" cy="3270451"/>
          </a:xfrm>
          <a:prstGeom prst="rect">
            <a:avLst/>
          </a:prstGeom>
        </p:spPr>
      </p:pic>
      <p:pic>
        <p:nvPicPr>
          <p:cNvPr id="14" name="Picture 13"/>
          <p:cNvPicPr>
            <a:picLocks noChangeAspect="1"/>
          </p:cNvPicPr>
          <p:nvPr/>
        </p:nvPicPr>
        <p:blipFill>
          <a:blip r:embed="rId5"/>
          <a:stretch>
            <a:fillRect/>
          </a:stretch>
        </p:blipFill>
        <p:spPr>
          <a:xfrm>
            <a:off x="361403" y="2688568"/>
            <a:ext cx="1528487" cy="728531"/>
          </a:xfrm>
          <a:prstGeom prst="rect">
            <a:avLst/>
          </a:prstGeom>
        </p:spPr>
      </p:pic>
      <p:cxnSp>
        <p:nvCxnSpPr>
          <p:cNvPr id="16" name="Straight Connector 15"/>
          <p:cNvCxnSpPr/>
          <p:nvPr/>
        </p:nvCxnSpPr>
        <p:spPr>
          <a:xfrm>
            <a:off x="361403" y="3417099"/>
            <a:ext cx="140208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392899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153</a:t>
            </a:fld>
            <a:endParaRPr lang="en-AU"/>
          </a:p>
        </p:txBody>
      </p:sp>
      <p:pic>
        <p:nvPicPr>
          <p:cNvPr id="6" name="Picture 5"/>
          <p:cNvPicPr>
            <a:picLocks noChangeAspect="1"/>
          </p:cNvPicPr>
          <p:nvPr/>
        </p:nvPicPr>
        <p:blipFill>
          <a:blip r:embed="rId2"/>
          <a:stretch>
            <a:fillRect/>
          </a:stretch>
        </p:blipFill>
        <p:spPr>
          <a:xfrm>
            <a:off x="412805" y="326571"/>
            <a:ext cx="11056384" cy="2421875"/>
          </a:xfrm>
          <a:prstGeom prst="rect">
            <a:avLst/>
          </a:prstGeom>
        </p:spPr>
      </p:pic>
      <p:pic>
        <p:nvPicPr>
          <p:cNvPr id="7" name="Picture 6"/>
          <p:cNvPicPr>
            <a:picLocks noChangeAspect="1"/>
          </p:cNvPicPr>
          <p:nvPr/>
        </p:nvPicPr>
        <p:blipFill>
          <a:blip r:embed="rId3"/>
          <a:stretch>
            <a:fillRect/>
          </a:stretch>
        </p:blipFill>
        <p:spPr>
          <a:xfrm>
            <a:off x="308302" y="2981868"/>
            <a:ext cx="11667462" cy="2987858"/>
          </a:xfrm>
          <a:prstGeom prst="rect">
            <a:avLst/>
          </a:prstGeom>
        </p:spPr>
      </p:pic>
    </p:spTree>
    <p:extLst>
      <p:ext uri="{BB962C8B-B14F-4D97-AF65-F5344CB8AC3E}">
        <p14:creationId xmlns:p14="http://schemas.microsoft.com/office/powerpoint/2010/main" val="10744360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154</a:t>
            </a:fld>
            <a:endParaRPr lang="en-AU"/>
          </a:p>
        </p:txBody>
      </p:sp>
      <p:pic>
        <p:nvPicPr>
          <p:cNvPr id="4" name="Picture 3"/>
          <p:cNvPicPr>
            <a:picLocks noChangeAspect="1"/>
          </p:cNvPicPr>
          <p:nvPr/>
        </p:nvPicPr>
        <p:blipFill>
          <a:blip r:embed="rId2"/>
          <a:stretch>
            <a:fillRect/>
          </a:stretch>
        </p:blipFill>
        <p:spPr>
          <a:xfrm>
            <a:off x="1968136" y="16096"/>
            <a:ext cx="4874079" cy="2353579"/>
          </a:xfrm>
          <a:prstGeom prst="rect">
            <a:avLst/>
          </a:prstGeom>
        </p:spPr>
      </p:pic>
      <p:sp>
        <p:nvSpPr>
          <p:cNvPr id="6" name="TextBox 5"/>
          <p:cNvSpPr txBox="1"/>
          <p:nvPr/>
        </p:nvSpPr>
        <p:spPr>
          <a:xfrm>
            <a:off x="296091" y="117566"/>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7" name="Picture 6"/>
          <p:cNvPicPr>
            <a:picLocks noChangeAspect="1"/>
          </p:cNvPicPr>
          <p:nvPr/>
        </p:nvPicPr>
        <p:blipFill>
          <a:blip r:embed="rId3"/>
          <a:stretch>
            <a:fillRect/>
          </a:stretch>
        </p:blipFill>
        <p:spPr>
          <a:xfrm>
            <a:off x="137032" y="1744984"/>
            <a:ext cx="1957577" cy="739224"/>
          </a:xfrm>
          <a:prstGeom prst="rect">
            <a:avLst/>
          </a:prstGeom>
        </p:spPr>
      </p:pic>
      <p:pic>
        <p:nvPicPr>
          <p:cNvPr id="8" name="Picture 7"/>
          <p:cNvPicPr>
            <a:picLocks noChangeAspect="1"/>
          </p:cNvPicPr>
          <p:nvPr/>
        </p:nvPicPr>
        <p:blipFill>
          <a:blip r:embed="rId4"/>
          <a:stretch>
            <a:fillRect/>
          </a:stretch>
        </p:blipFill>
        <p:spPr>
          <a:xfrm>
            <a:off x="137032" y="2484208"/>
            <a:ext cx="11921109" cy="3629209"/>
          </a:xfrm>
          <a:prstGeom prst="rect">
            <a:avLst/>
          </a:prstGeom>
        </p:spPr>
      </p:pic>
      <p:cxnSp>
        <p:nvCxnSpPr>
          <p:cNvPr id="10" name="Straight Connector 9"/>
          <p:cNvCxnSpPr/>
          <p:nvPr/>
        </p:nvCxnSpPr>
        <p:spPr>
          <a:xfrm>
            <a:off x="296091" y="2369675"/>
            <a:ext cx="167204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863281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155</a:t>
            </a:fld>
            <a:endParaRPr lang="en-AU"/>
          </a:p>
        </p:txBody>
      </p:sp>
      <p:pic>
        <p:nvPicPr>
          <p:cNvPr id="4" name="Picture 3"/>
          <p:cNvPicPr>
            <a:picLocks noChangeAspect="1"/>
          </p:cNvPicPr>
          <p:nvPr/>
        </p:nvPicPr>
        <p:blipFill>
          <a:blip r:embed="rId2"/>
          <a:stretch>
            <a:fillRect/>
          </a:stretch>
        </p:blipFill>
        <p:spPr>
          <a:xfrm>
            <a:off x="355340" y="328911"/>
            <a:ext cx="10697683" cy="1672046"/>
          </a:xfrm>
          <a:prstGeom prst="rect">
            <a:avLst/>
          </a:prstGeom>
        </p:spPr>
      </p:pic>
      <p:pic>
        <p:nvPicPr>
          <p:cNvPr id="5" name="Picture 4"/>
          <p:cNvPicPr>
            <a:picLocks noChangeAspect="1"/>
          </p:cNvPicPr>
          <p:nvPr/>
        </p:nvPicPr>
        <p:blipFill>
          <a:blip r:embed="rId3"/>
          <a:stretch>
            <a:fillRect/>
          </a:stretch>
        </p:blipFill>
        <p:spPr>
          <a:xfrm>
            <a:off x="114804" y="2170773"/>
            <a:ext cx="11965565" cy="1201782"/>
          </a:xfrm>
          <a:prstGeom prst="rect">
            <a:avLst/>
          </a:prstGeom>
        </p:spPr>
      </p:pic>
      <p:pic>
        <p:nvPicPr>
          <p:cNvPr id="6" name="Picture 5"/>
          <p:cNvPicPr>
            <a:picLocks noChangeAspect="1"/>
          </p:cNvPicPr>
          <p:nvPr/>
        </p:nvPicPr>
        <p:blipFill>
          <a:blip r:embed="rId4"/>
          <a:stretch>
            <a:fillRect/>
          </a:stretch>
        </p:blipFill>
        <p:spPr>
          <a:xfrm>
            <a:off x="255479" y="3500846"/>
            <a:ext cx="11187583" cy="2660831"/>
          </a:xfrm>
          <a:prstGeom prst="rect">
            <a:avLst/>
          </a:prstGeom>
        </p:spPr>
      </p:pic>
    </p:spTree>
    <p:extLst>
      <p:ext uri="{BB962C8B-B14F-4D97-AF65-F5344CB8AC3E}">
        <p14:creationId xmlns:p14="http://schemas.microsoft.com/office/powerpoint/2010/main" val="141541188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156</a:t>
            </a:fld>
            <a:endParaRPr lang="en-AU"/>
          </a:p>
        </p:txBody>
      </p:sp>
      <p:pic>
        <p:nvPicPr>
          <p:cNvPr id="4" name="Picture 3"/>
          <p:cNvPicPr>
            <a:picLocks noChangeAspect="1"/>
          </p:cNvPicPr>
          <p:nvPr/>
        </p:nvPicPr>
        <p:blipFill>
          <a:blip r:embed="rId2"/>
          <a:stretch>
            <a:fillRect/>
          </a:stretch>
        </p:blipFill>
        <p:spPr>
          <a:xfrm>
            <a:off x="378823" y="297228"/>
            <a:ext cx="6822213" cy="2415220"/>
          </a:xfrm>
          <a:prstGeom prst="rect">
            <a:avLst/>
          </a:prstGeom>
        </p:spPr>
      </p:pic>
      <p:pic>
        <p:nvPicPr>
          <p:cNvPr id="6" name="Picture 5"/>
          <p:cNvPicPr>
            <a:picLocks noChangeAspect="1"/>
          </p:cNvPicPr>
          <p:nvPr/>
        </p:nvPicPr>
        <p:blipFill>
          <a:blip r:embed="rId3"/>
          <a:stretch>
            <a:fillRect/>
          </a:stretch>
        </p:blipFill>
        <p:spPr>
          <a:xfrm>
            <a:off x="143690" y="3122373"/>
            <a:ext cx="3015071" cy="430724"/>
          </a:xfrm>
          <a:prstGeom prst="rect">
            <a:avLst/>
          </a:prstGeom>
        </p:spPr>
      </p:pic>
      <p:pic>
        <p:nvPicPr>
          <p:cNvPr id="7" name="Picture 6"/>
          <p:cNvPicPr>
            <a:picLocks noChangeAspect="1"/>
          </p:cNvPicPr>
          <p:nvPr/>
        </p:nvPicPr>
        <p:blipFill>
          <a:blip r:embed="rId4"/>
          <a:stretch>
            <a:fillRect/>
          </a:stretch>
        </p:blipFill>
        <p:spPr>
          <a:xfrm>
            <a:off x="274320" y="3649265"/>
            <a:ext cx="3192446" cy="818232"/>
          </a:xfrm>
          <a:prstGeom prst="rect">
            <a:avLst/>
          </a:prstGeom>
        </p:spPr>
      </p:pic>
      <p:cxnSp>
        <p:nvCxnSpPr>
          <p:cNvPr id="9" name="Straight Connector 8"/>
          <p:cNvCxnSpPr/>
          <p:nvPr/>
        </p:nvCxnSpPr>
        <p:spPr>
          <a:xfrm>
            <a:off x="274320" y="4563665"/>
            <a:ext cx="341186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5"/>
          <a:stretch>
            <a:fillRect/>
          </a:stretch>
        </p:blipFill>
        <p:spPr>
          <a:xfrm>
            <a:off x="274320" y="4734502"/>
            <a:ext cx="11434551" cy="1244577"/>
          </a:xfrm>
          <a:prstGeom prst="rect">
            <a:avLst/>
          </a:prstGeom>
        </p:spPr>
      </p:pic>
      <p:cxnSp>
        <p:nvCxnSpPr>
          <p:cNvPr id="13" name="Straight Connector 12"/>
          <p:cNvCxnSpPr/>
          <p:nvPr/>
        </p:nvCxnSpPr>
        <p:spPr>
          <a:xfrm>
            <a:off x="1587" y="3000079"/>
            <a:ext cx="12190413"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248834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157</a:t>
            </a:fld>
            <a:endParaRPr lang="en-AU"/>
          </a:p>
        </p:txBody>
      </p:sp>
      <p:pic>
        <p:nvPicPr>
          <p:cNvPr id="4" name="Picture 3"/>
          <p:cNvPicPr>
            <a:picLocks noChangeAspect="1"/>
          </p:cNvPicPr>
          <p:nvPr/>
        </p:nvPicPr>
        <p:blipFill>
          <a:blip r:embed="rId2"/>
          <a:stretch>
            <a:fillRect/>
          </a:stretch>
        </p:blipFill>
        <p:spPr>
          <a:xfrm>
            <a:off x="109433" y="404846"/>
            <a:ext cx="11787504" cy="1658982"/>
          </a:xfrm>
          <a:prstGeom prst="rect">
            <a:avLst/>
          </a:prstGeom>
        </p:spPr>
      </p:pic>
      <p:pic>
        <p:nvPicPr>
          <p:cNvPr id="6" name="Picture 5"/>
          <p:cNvPicPr>
            <a:picLocks noChangeAspect="1"/>
          </p:cNvPicPr>
          <p:nvPr/>
        </p:nvPicPr>
        <p:blipFill>
          <a:blip r:embed="rId3"/>
          <a:stretch>
            <a:fillRect/>
          </a:stretch>
        </p:blipFill>
        <p:spPr>
          <a:xfrm>
            <a:off x="248110" y="2749892"/>
            <a:ext cx="11943890" cy="1835169"/>
          </a:xfrm>
          <a:prstGeom prst="rect">
            <a:avLst/>
          </a:prstGeom>
        </p:spPr>
      </p:pic>
    </p:spTree>
    <p:extLst>
      <p:ext uri="{BB962C8B-B14F-4D97-AF65-F5344CB8AC3E}">
        <p14:creationId xmlns:p14="http://schemas.microsoft.com/office/powerpoint/2010/main" val="270189662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158</a:t>
            </a:fld>
            <a:endParaRPr lang="en-AU"/>
          </a:p>
        </p:txBody>
      </p:sp>
      <p:pic>
        <p:nvPicPr>
          <p:cNvPr id="4" name="Picture 3"/>
          <p:cNvPicPr>
            <a:picLocks noChangeAspect="1"/>
          </p:cNvPicPr>
          <p:nvPr/>
        </p:nvPicPr>
        <p:blipFill>
          <a:blip r:embed="rId2"/>
          <a:stretch>
            <a:fillRect/>
          </a:stretch>
        </p:blipFill>
        <p:spPr>
          <a:xfrm>
            <a:off x="1884816" y="256696"/>
            <a:ext cx="8425542" cy="2383541"/>
          </a:xfrm>
          <a:prstGeom prst="rect">
            <a:avLst/>
          </a:prstGeom>
        </p:spPr>
      </p:pic>
      <p:pic>
        <p:nvPicPr>
          <p:cNvPr id="5" name="Picture 4"/>
          <p:cNvPicPr>
            <a:picLocks noChangeAspect="1"/>
          </p:cNvPicPr>
          <p:nvPr/>
        </p:nvPicPr>
        <p:blipFill>
          <a:blip r:embed="rId3"/>
          <a:stretch>
            <a:fillRect/>
          </a:stretch>
        </p:blipFill>
        <p:spPr>
          <a:xfrm>
            <a:off x="337134" y="3005998"/>
            <a:ext cx="8900806" cy="2760759"/>
          </a:xfrm>
          <a:prstGeom prst="rect">
            <a:avLst/>
          </a:prstGeom>
        </p:spPr>
      </p:pic>
      <p:sp>
        <p:nvSpPr>
          <p:cNvPr id="6" name="TextBox 5"/>
          <p:cNvSpPr txBox="1"/>
          <p:nvPr/>
        </p:nvSpPr>
        <p:spPr>
          <a:xfrm>
            <a:off x="337134" y="156754"/>
            <a:ext cx="2366877" cy="523220"/>
          </a:xfrm>
          <a:prstGeom prst="rect">
            <a:avLst/>
          </a:prstGeom>
          <a:noFill/>
        </p:spPr>
        <p:txBody>
          <a:bodyPr wrap="square" rtlCol="0">
            <a:spAutoFit/>
          </a:bodyPr>
          <a:lstStyle/>
          <a:p>
            <a:r>
              <a:rPr lang="en-US" sz="2800" u="sng" dirty="0" smtClean="0">
                <a:solidFill>
                  <a:srgbClr val="00B050"/>
                </a:solidFill>
              </a:rPr>
              <a:t>Problem</a:t>
            </a:r>
            <a:endParaRPr lang="en-US" sz="2800" u="sng" dirty="0">
              <a:solidFill>
                <a:srgbClr val="00B050"/>
              </a:solidFill>
            </a:endParaRPr>
          </a:p>
        </p:txBody>
      </p:sp>
    </p:spTree>
    <p:extLst>
      <p:ext uri="{BB962C8B-B14F-4D97-AF65-F5344CB8AC3E}">
        <p14:creationId xmlns:p14="http://schemas.microsoft.com/office/powerpoint/2010/main" val="5076346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159</a:t>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495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a:t>
            </a:fld>
            <a:endParaRPr lang="en-AU"/>
          </a:p>
        </p:txBody>
      </p:sp>
      <p:pic>
        <p:nvPicPr>
          <p:cNvPr id="4" name="Picture 3"/>
          <p:cNvPicPr>
            <a:picLocks noChangeAspect="1"/>
          </p:cNvPicPr>
          <p:nvPr/>
        </p:nvPicPr>
        <p:blipFill>
          <a:blip r:embed="rId2"/>
          <a:stretch>
            <a:fillRect/>
          </a:stretch>
        </p:blipFill>
        <p:spPr>
          <a:xfrm>
            <a:off x="459440" y="193182"/>
            <a:ext cx="9052345" cy="2453560"/>
          </a:xfrm>
          <a:prstGeom prst="rect">
            <a:avLst/>
          </a:prstGeom>
        </p:spPr>
      </p:pic>
      <p:pic>
        <p:nvPicPr>
          <p:cNvPr id="7" name="Picture 6"/>
          <p:cNvPicPr>
            <a:picLocks noChangeAspect="1"/>
          </p:cNvPicPr>
          <p:nvPr/>
        </p:nvPicPr>
        <p:blipFill>
          <a:blip r:embed="rId3"/>
          <a:stretch>
            <a:fillRect/>
          </a:stretch>
        </p:blipFill>
        <p:spPr>
          <a:xfrm>
            <a:off x="0" y="3108407"/>
            <a:ext cx="6543161" cy="1232549"/>
          </a:xfrm>
          <a:prstGeom prst="rect">
            <a:avLst/>
          </a:prstGeom>
        </p:spPr>
      </p:pic>
      <p:sp>
        <p:nvSpPr>
          <p:cNvPr id="8" name="TextBox 7"/>
          <p:cNvSpPr txBox="1"/>
          <p:nvPr/>
        </p:nvSpPr>
        <p:spPr>
          <a:xfrm>
            <a:off x="167426" y="2646742"/>
            <a:ext cx="1300766" cy="461665"/>
          </a:xfrm>
          <a:prstGeom prst="rect">
            <a:avLst/>
          </a:prstGeom>
          <a:noFill/>
        </p:spPr>
        <p:txBody>
          <a:bodyPr wrap="square" rtlCol="0">
            <a:spAutoFit/>
          </a:bodyPr>
          <a:lstStyle/>
          <a:p>
            <a:r>
              <a:rPr lang="en-US" sz="2400" b="1" dirty="0" smtClean="0"/>
              <a:t>Problem</a:t>
            </a:r>
            <a:endParaRPr lang="en-AU" sz="2400" b="1" dirty="0"/>
          </a:p>
        </p:txBody>
      </p:sp>
      <p:pic>
        <p:nvPicPr>
          <p:cNvPr id="9" name="Picture 8"/>
          <p:cNvPicPr>
            <a:picLocks noChangeAspect="1"/>
          </p:cNvPicPr>
          <p:nvPr/>
        </p:nvPicPr>
        <p:blipFill>
          <a:blip r:embed="rId4"/>
          <a:stretch>
            <a:fillRect/>
          </a:stretch>
        </p:blipFill>
        <p:spPr>
          <a:xfrm>
            <a:off x="0" y="4765571"/>
            <a:ext cx="7776932" cy="1315097"/>
          </a:xfrm>
          <a:prstGeom prst="rect">
            <a:avLst/>
          </a:prstGeom>
        </p:spPr>
      </p:pic>
      <p:cxnSp>
        <p:nvCxnSpPr>
          <p:cNvPr id="10" name="Straight Connector 9"/>
          <p:cNvCxnSpPr/>
          <p:nvPr/>
        </p:nvCxnSpPr>
        <p:spPr>
          <a:xfrm flipV="1">
            <a:off x="167426" y="3063077"/>
            <a:ext cx="1225593" cy="828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8308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160</a:t>
            </a:fld>
            <a:endParaRPr lang="en-AU"/>
          </a:p>
        </p:txBody>
      </p:sp>
      <p:pic>
        <p:nvPicPr>
          <p:cNvPr id="4" name="Picture 3"/>
          <p:cNvPicPr>
            <a:picLocks noChangeAspect="1"/>
          </p:cNvPicPr>
          <p:nvPr/>
        </p:nvPicPr>
        <p:blipFill>
          <a:blip r:embed="rId2"/>
          <a:stretch>
            <a:fillRect/>
          </a:stretch>
        </p:blipFill>
        <p:spPr>
          <a:xfrm>
            <a:off x="3116852" y="490570"/>
            <a:ext cx="4126909" cy="1269818"/>
          </a:xfrm>
          <a:prstGeom prst="rect">
            <a:avLst/>
          </a:prstGeom>
        </p:spPr>
      </p:pic>
      <p:pic>
        <p:nvPicPr>
          <p:cNvPr id="5" name="Picture 4"/>
          <p:cNvPicPr>
            <a:picLocks noChangeAspect="1"/>
          </p:cNvPicPr>
          <p:nvPr/>
        </p:nvPicPr>
        <p:blipFill>
          <a:blip r:embed="rId3"/>
          <a:stretch>
            <a:fillRect/>
          </a:stretch>
        </p:blipFill>
        <p:spPr>
          <a:xfrm>
            <a:off x="2202453" y="2526572"/>
            <a:ext cx="7017508" cy="1131027"/>
          </a:xfrm>
          <a:prstGeom prst="rect">
            <a:avLst/>
          </a:prstGeom>
        </p:spPr>
      </p:pic>
    </p:spTree>
    <p:extLst>
      <p:ext uri="{BB962C8B-B14F-4D97-AF65-F5344CB8AC3E}">
        <p14:creationId xmlns:p14="http://schemas.microsoft.com/office/powerpoint/2010/main" val="11663407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161</a:t>
            </a:fld>
            <a:endParaRPr lang="en-AU"/>
          </a:p>
        </p:txBody>
      </p:sp>
      <p:pic>
        <p:nvPicPr>
          <p:cNvPr id="4" name="Picture 3"/>
          <p:cNvPicPr>
            <a:picLocks noChangeAspect="1"/>
          </p:cNvPicPr>
          <p:nvPr/>
        </p:nvPicPr>
        <p:blipFill>
          <a:blip r:embed="rId2"/>
          <a:stretch>
            <a:fillRect/>
          </a:stretch>
        </p:blipFill>
        <p:spPr>
          <a:xfrm>
            <a:off x="174332" y="2939143"/>
            <a:ext cx="11716154" cy="2825881"/>
          </a:xfrm>
          <a:prstGeom prst="rect">
            <a:avLst/>
          </a:prstGeom>
        </p:spPr>
      </p:pic>
      <p:pic>
        <p:nvPicPr>
          <p:cNvPr id="5" name="Picture 4"/>
          <p:cNvPicPr>
            <a:picLocks noChangeAspect="1"/>
          </p:cNvPicPr>
          <p:nvPr/>
        </p:nvPicPr>
        <p:blipFill>
          <a:blip r:embed="rId3"/>
          <a:stretch>
            <a:fillRect/>
          </a:stretch>
        </p:blipFill>
        <p:spPr>
          <a:xfrm>
            <a:off x="195548" y="326494"/>
            <a:ext cx="11673723" cy="2309774"/>
          </a:xfrm>
          <a:prstGeom prst="rect">
            <a:avLst/>
          </a:prstGeom>
        </p:spPr>
      </p:pic>
    </p:spTree>
    <p:extLst>
      <p:ext uri="{BB962C8B-B14F-4D97-AF65-F5344CB8AC3E}">
        <p14:creationId xmlns:p14="http://schemas.microsoft.com/office/powerpoint/2010/main" val="62785818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162</a:t>
            </a:fld>
            <a:endParaRPr lang="en-AU"/>
          </a:p>
        </p:txBody>
      </p:sp>
      <p:pic>
        <p:nvPicPr>
          <p:cNvPr id="4" name="Picture 3"/>
          <p:cNvPicPr>
            <a:picLocks noChangeAspect="1"/>
          </p:cNvPicPr>
          <p:nvPr/>
        </p:nvPicPr>
        <p:blipFill>
          <a:blip r:embed="rId2"/>
          <a:stretch>
            <a:fillRect/>
          </a:stretch>
        </p:blipFill>
        <p:spPr>
          <a:xfrm>
            <a:off x="159476" y="144780"/>
            <a:ext cx="3695700" cy="533400"/>
          </a:xfrm>
          <a:prstGeom prst="rect">
            <a:avLst/>
          </a:prstGeom>
        </p:spPr>
      </p:pic>
      <p:cxnSp>
        <p:nvCxnSpPr>
          <p:cNvPr id="6" name="Straight Connector 5"/>
          <p:cNvCxnSpPr/>
          <p:nvPr/>
        </p:nvCxnSpPr>
        <p:spPr>
          <a:xfrm>
            <a:off x="313509" y="703217"/>
            <a:ext cx="337267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stretch>
            <a:fillRect/>
          </a:stretch>
        </p:blipFill>
        <p:spPr>
          <a:xfrm>
            <a:off x="159476" y="1084216"/>
            <a:ext cx="11981329" cy="4310743"/>
          </a:xfrm>
          <a:prstGeom prst="rect">
            <a:avLst/>
          </a:prstGeom>
        </p:spPr>
      </p:pic>
    </p:spTree>
    <p:extLst>
      <p:ext uri="{BB962C8B-B14F-4D97-AF65-F5344CB8AC3E}">
        <p14:creationId xmlns:p14="http://schemas.microsoft.com/office/powerpoint/2010/main" val="2008973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163</a:t>
            </a:fld>
            <a:endParaRPr lang="en-AU"/>
          </a:p>
        </p:txBody>
      </p:sp>
      <p:pic>
        <p:nvPicPr>
          <p:cNvPr id="4" name="Picture 3"/>
          <p:cNvPicPr>
            <a:picLocks noChangeAspect="1"/>
          </p:cNvPicPr>
          <p:nvPr/>
        </p:nvPicPr>
        <p:blipFill>
          <a:blip r:embed="rId2"/>
          <a:stretch>
            <a:fillRect/>
          </a:stretch>
        </p:blipFill>
        <p:spPr>
          <a:xfrm>
            <a:off x="392158" y="767388"/>
            <a:ext cx="11536081" cy="1522763"/>
          </a:xfrm>
          <a:prstGeom prst="rect">
            <a:avLst/>
          </a:prstGeom>
        </p:spPr>
      </p:pic>
      <p:pic>
        <p:nvPicPr>
          <p:cNvPr id="5" name="Picture 4"/>
          <p:cNvPicPr>
            <a:picLocks noChangeAspect="1"/>
          </p:cNvPicPr>
          <p:nvPr/>
        </p:nvPicPr>
        <p:blipFill>
          <a:blip r:embed="rId3"/>
          <a:stretch>
            <a:fillRect/>
          </a:stretch>
        </p:blipFill>
        <p:spPr>
          <a:xfrm>
            <a:off x="259677" y="2429691"/>
            <a:ext cx="7865420" cy="1287354"/>
          </a:xfrm>
          <a:prstGeom prst="rect">
            <a:avLst/>
          </a:prstGeom>
        </p:spPr>
      </p:pic>
      <p:pic>
        <p:nvPicPr>
          <p:cNvPr id="6" name="Picture 5"/>
          <p:cNvPicPr>
            <a:picLocks noChangeAspect="1"/>
          </p:cNvPicPr>
          <p:nvPr/>
        </p:nvPicPr>
        <p:blipFill>
          <a:blip r:embed="rId4"/>
          <a:stretch>
            <a:fillRect/>
          </a:stretch>
        </p:blipFill>
        <p:spPr>
          <a:xfrm>
            <a:off x="392158" y="3513630"/>
            <a:ext cx="7732939" cy="2667075"/>
          </a:xfrm>
          <a:prstGeom prst="rect">
            <a:avLst/>
          </a:prstGeom>
        </p:spPr>
      </p:pic>
      <p:pic>
        <p:nvPicPr>
          <p:cNvPr id="7" name="Picture 6"/>
          <p:cNvPicPr>
            <a:picLocks noChangeAspect="1"/>
          </p:cNvPicPr>
          <p:nvPr/>
        </p:nvPicPr>
        <p:blipFill>
          <a:blip r:embed="rId5"/>
          <a:stretch>
            <a:fillRect/>
          </a:stretch>
        </p:blipFill>
        <p:spPr>
          <a:xfrm>
            <a:off x="537209" y="66016"/>
            <a:ext cx="4269921" cy="661537"/>
          </a:xfrm>
          <a:prstGeom prst="rect">
            <a:avLst/>
          </a:prstGeom>
        </p:spPr>
      </p:pic>
      <p:cxnSp>
        <p:nvCxnSpPr>
          <p:cNvPr id="9" name="Straight Connector 8"/>
          <p:cNvCxnSpPr/>
          <p:nvPr/>
        </p:nvCxnSpPr>
        <p:spPr>
          <a:xfrm>
            <a:off x="537209" y="600891"/>
            <a:ext cx="4126231" cy="1587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129699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164</a:t>
            </a:fld>
            <a:endParaRPr lang="en-AU"/>
          </a:p>
        </p:txBody>
      </p:sp>
      <p:pic>
        <p:nvPicPr>
          <p:cNvPr id="4" name="Picture 3"/>
          <p:cNvPicPr>
            <a:picLocks noChangeAspect="1"/>
          </p:cNvPicPr>
          <p:nvPr/>
        </p:nvPicPr>
        <p:blipFill>
          <a:blip r:embed="rId2"/>
          <a:stretch>
            <a:fillRect/>
          </a:stretch>
        </p:blipFill>
        <p:spPr>
          <a:xfrm>
            <a:off x="423274" y="326571"/>
            <a:ext cx="10873471" cy="2886892"/>
          </a:xfrm>
          <a:prstGeom prst="rect">
            <a:avLst/>
          </a:prstGeom>
        </p:spPr>
      </p:pic>
      <p:cxnSp>
        <p:nvCxnSpPr>
          <p:cNvPr id="5" name="Straight Connector 4"/>
          <p:cNvCxnSpPr/>
          <p:nvPr/>
        </p:nvCxnSpPr>
        <p:spPr>
          <a:xfrm flipV="1">
            <a:off x="0" y="3383280"/>
            <a:ext cx="12192000" cy="3918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069905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165</a:t>
            </a:fld>
            <a:endParaRPr lang="en-AU"/>
          </a:p>
        </p:txBody>
      </p:sp>
      <p:pic>
        <p:nvPicPr>
          <p:cNvPr id="5" name="Picture 4"/>
          <p:cNvPicPr>
            <a:picLocks noChangeAspect="1"/>
          </p:cNvPicPr>
          <p:nvPr/>
        </p:nvPicPr>
        <p:blipFill>
          <a:blip r:embed="rId2"/>
          <a:stretch>
            <a:fillRect/>
          </a:stretch>
        </p:blipFill>
        <p:spPr>
          <a:xfrm>
            <a:off x="247697" y="1319349"/>
            <a:ext cx="11746479" cy="3540034"/>
          </a:xfrm>
          <a:prstGeom prst="rect">
            <a:avLst/>
          </a:prstGeom>
        </p:spPr>
      </p:pic>
      <p:pic>
        <p:nvPicPr>
          <p:cNvPr id="6" name="Picture 5"/>
          <p:cNvPicPr>
            <a:picLocks noChangeAspect="1"/>
          </p:cNvPicPr>
          <p:nvPr/>
        </p:nvPicPr>
        <p:blipFill>
          <a:blip r:embed="rId3"/>
          <a:stretch>
            <a:fillRect/>
          </a:stretch>
        </p:blipFill>
        <p:spPr>
          <a:xfrm>
            <a:off x="247697" y="292425"/>
            <a:ext cx="4981302" cy="542518"/>
          </a:xfrm>
          <a:prstGeom prst="rect">
            <a:avLst/>
          </a:prstGeom>
        </p:spPr>
      </p:pic>
      <p:cxnSp>
        <p:nvCxnSpPr>
          <p:cNvPr id="8" name="Straight Connector 7"/>
          <p:cNvCxnSpPr/>
          <p:nvPr/>
        </p:nvCxnSpPr>
        <p:spPr>
          <a:xfrm flipV="1">
            <a:off x="247697" y="984626"/>
            <a:ext cx="4981302" cy="2612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952883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166</a:t>
            </a:fld>
            <a:endParaRPr lang="en-AU"/>
          </a:p>
        </p:txBody>
      </p:sp>
      <p:pic>
        <p:nvPicPr>
          <p:cNvPr id="4" name="Picture 3"/>
          <p:cNvPicPr>
            <a:picLocks noChangeAspect="1"/>
          </p:cNvPicPr>
          <p:nvPr/>
        </p:nvPicPr>
        <p:blipFill>
          <a:blip r:embed="rId2"/>
          <a:stretch>
            <a:fillRect/>
          </a:stretch>
        </p:blipFill>
        <p:spPr>
          <a:xfrm>
            <a:off x="260146" y="261257"/>
            <a:ext cx="11169854" cy="1996762"/>
          </a:xfrm>
          <a:prstGeom prst="rect">
            <a:avLst/>
          </a:prstGeom>
        </p:spPr>
      </p:pic>
      <p:pic>
        <p:nvPicPr>
          <p:cNvPr id="5" name="Picture 4"/>
          <p:cNvPicPr>
            <a:picLocks noChangeAspect="1"/>
          </p:cNvPicPr>
          <p:nvPr/>
        </p:nvPicPr>
        <p:blipFill>
          <a:blip r:embed="rId3"/>
          <a:stretch>
            <a:fillRect/>
          </a:stretch>
        </p:blipFill>
        <p:spPr>
          <a:xfrm>
            <a:off x="260146" y="2965269"/>
            <a:ext cx="11660313" cy="783771"/>
          </a:xfrm>
          <a:prstGeom prst="rect">
            <a:avLst/>
          </a:prstGeom>
        </p:spPr>
      </p:pic>
      <p:cxnSp>
        <p:nvCxnSpPr>
          <p:cNvPr id="6" name="Straight Connector 5"/>
          <p:cNvCxnSpPr/>
          <p:nvPr/>
        </p:nvCxnSpPr>
        <p:spPr>
          <a:xfrm>
            <a:off x="1587" y="3918859"/>
            <a:ext cx="12190413" cy="1306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589356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167</a:t>
            </a:fld>
            <a:endParaRPr lang="en-AU"/>
          </a:p>
        </p:txBody>
      </p:sp>
      <p:pic>
        <p:nvPicPr>
          <p:cNvPr id="4" name="Picture 3"/>
          <p:cNvPicPr>
            <a:picLocks noChangeAspect="1"/>
          </p:cNvPicPr>
          <p:nvPr/>
        </p:nvPicPr>
        <p:blipFill>
          <a:blip r:embed="rId2"/>
          <a:stretch>
            <a:fillRect/>
          </a:stretch>
        </p:blipFill>
        <p:spPr>
          <a:xfrm>
            <a:off x="334030" y="248195"/>
            <a:ext cx="11388850" cy="3683725"/>
          </a:xfrm>
          <a:prstGeom prst="rect">
            <a:avLst/>
          </a:prstGeom>
        </p:spPr>
      </p:pic>
      <p:cxnSp>
        <p:nvCxnSpPr>
          <p:cNvPr id="5" name="Straight Connector 4"/>
          <p:cNvCxnSpPr/>
          <p:nvPr/>
        </p:nvCxnSpPr>
        <p:spPr>
          <a:xfrm>
            <a:off x="2380" y="4062550"/>
            <a:ext cx="12190413" cy="1306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817054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168</a:t>
            </a:fld>
            <a:endParaRPr lang="en-AU"/>
          </a:p>
        </p:txBody>
      </p:sp>
      <p:pic>
        <p:nvPicPr>
          <p:cNvPr id="7" name="Picture 6"/>
          <p:cNvPicPr>
            <a:picLocks noChangeAspect="1"/>
          </p:cNvPicPr>
          <p:nvPr/>
        </p:nvPicPr>
        <p:blipFill>
          <a:blip r:embed="rId2"/>
          <a:stretch>
            <a:fillRect/>
          </a:stretch>
        </p:blipFill>
        <p:spPr>
          <a:xfrm>
            <a:off x="395611" y="419235"/>
            <a:ext cx="4951671" cy="534353"/>
          </a:xfrm>
          <a:prstGeom prst="rect">
            <a:avLst/>
          </a:prstGeom>
        </p:spPr>
      </p:pic>
      <p:pic>
        <p:nvPicPr>
          <p:cNvPr id="9" name="Picture 8"/>
          <p:cNvPicPr>
            <a:picLocks noChangeAspect="1"/>
          </p:cNvPicPr>
          <p:nvPr/>
        </p:nvPicPr>
        <p:blipFill>
          <a:blip r:embed="rId3"/>
          <a:stretch>
            <a:fillRect/>
          </a:stretch>
        </p:blipFill>
        <p:spPr>
          <a:xfrm>
            <a:off x="304171" y="1239747"/>
            <a:ext cx="10611803" cy="2335086"/>
          </a:xfrm>
          <a:prstGeom prst="rect">
            <a:avLst/>
          </a:prstGeom>
        </p:spPr>
      </p:pic>
      <p:cxnSp>
        <p:nvCxnSpPr>
          <p:cNvPr id="12" name="Straight Connector 11"/>
          <p:cNvCxnSpPr/>
          <p:nvPr/>
        </p:nvCxnSpPr>
        <p:spPr>
          <a:xfrm>
            <a:off x="395611" y="953588"/>
            <a:ext cx="4785768" cy="0"/>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70690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169</a:t>
            </a:fld>
            <a:endParaRPr lang="en-AU"/>
          </a:p>
        </p:txBody>
      </p:sp>
      <p:pic>
        <p:nvPicPr>
          <p:cNvPr id="6" name="Picture 5"/>
          <p:cNvPicPr>
            <a:picLocks noChangeAspect="1"/>
          </p:cNvPicPr>
          <p:nvPr/>
        </p:nvPicPr>
        <p:blipFill>
          <a:blip r:embed="rId2"/>
          <a:stretch>
            <a:fillRect/>
          </a:stretch>
        </p:blipFill>
        <p:spPr>
          <a:xfrm>
            <a:off x="0" y="1078607"/>
            <a:ext cx="11534503" cy="1328105"/>
          </a:xfrm>
          <a:prstGeom prst="rect">
            <a:avLst/>
          </a:prstGeom>
        </p:spPr>
      </p:pic>
      <p:pic>
        <p:nvPicPr>
          <p:cNvPr id="8" name="Picture 7"/>
          <p:cNvPicPr>
            <a:picLocks noChangeAspect="1"/>
          </p:cNvPicPr>
          <p:nvPr/>
        </p:nvPicPr>
        <p:blipFill>
          <a:blip r:embed="rId3"/>
          <a:stretch>
            <a:fillRect/>
          </a:stretch>
        </p:blipFill>
        <p:spPr>
          <a:xfrm>
            <a:off x="375261" y="2814003"/>
            <a:ext cx="6621848" cy="1775134"/>
          </a:xfrm>
          <a:prstGeom prst="rect">
            <a:avLst/>
          </a:prstGeom>
        </p:spPr>
      </p:pic>
      <p:cxnSp>
        <p:nvCxnSpPr>
          <p:cNvPr id="7" name="Straight Connector 6"/>
          <p:cNvCxnSpPr/>
          <p:nvPr/>
        </p:nvCxnSpPr>
        <p:spPr>
          <a:xfrm>
            <a:off x="93820" y="5290458"/>
            <a:ext cx="12190413" cy="13061"/>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278778" y="370009"/>
            <a:ext cx="4232366" cy="646331"/>
          </a:xfrm>
          <a:prstGeom prst="rect">
            <a:avLst/>
          </a:prstGeom>
          <a:noFill/>
        </p:spPr>
        <p:txBody>
          <a:bodyPr wrap="square" rtlCol="0">
            <a:spAutoFit/>
          </a:bodyPr>
          <a:lstStyle/>
          <a:p>
            <a:r>
              <a:rPr lang="en-US" sz="3600" u="sng" dirty="0" smtClean="0">
                <a:solidFill>
                  <a:srgbClr val="00B050"/>
                </a:solidFill>
              </a:rPr>
              <a:t>Practice Problems</a:t>
            </a:r>
            <a:endParaRPr lang="en-US" sz="3600" u="sng" dirty="0">
              <a:solidFill>
                <a:srgbClr val="00B050"/>
              </a:solidFill>
            </a:endParaRPr>
          </a:p>
        </p:txBody>
      </p:sp>
    </p:spTree>
    <p:extLst>
      <p:ext uri="{BB962C8B-B14F-4D97-AF65-F5344CB8AC3E}">
        <p14:creationId xmlns:p14="http://schemas.microsoft.com/office/powerpoint/2010/main" val="28718398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a:t>
            </a:fld>
            <a:endParaRPr lang="en-AU"/>
          </a:p>
        </p:txBody>
      </p:sp>
      <p:pic>
        <p:nvPicPr>
          <p:cNvPr id="4" name="Picture 3"/>
          <p:cNvPicPr>
            <a:picLocks noChangeAspect="1"/>
          </p:cNvPicPr>
          <p:nvPr/>
        </p:nvPicPr>
        <p:blipFill>
          <a:blip r:embed="rId2"/>
          <a:stretch>
            <a:fillRect/>
          </a:stretch>
        </p:blipFill>
        <p:spPr>
          <a:xfrm>
            <a:off x="372247" y="489397"/>
            <a:ext cx="9544050" cy="1828800"/>
          </a:xfrm>
          <a:prstGeom prst="rect">
            <a:avLst/>
          </a:prstGeom>
        </p:spPr>
      </p:pic>
      <p:pic>
        <p:nvPicPr>
          <p:cNvPr id="5" name="Picture 4"/>
          <p:cNvPicPr>
            <a:picLocks noChangeAspect="1"/>
          </p:cNvPicPr>
          <p:nvPr/>
        </p:nvPicPr>
        <p:blipFill>
          <a:blip r:embed="rId3"/>
          <a:stretch>
            <a:fillRect/>
          </a:stretch>
        </p:blipFill>
        <p:spPr>
          <a:xfrm>
            <a:off x="372247" y="2430349"/>
            <a:ext cx="4529129" cy="1613617"/>
          </a:xfrm>
          <a:prstGeom prst="rect">
            <a:avLst/>
          </a:prstGeom>
        </p:spPr>
      </p:pic>
      <p:cxnSp>
        <p:nvCxnSpPr>
          <p:cNvPr id="6" name="Straight Connector 5"/>
          <p:cNvCxnSpPr/>
          <p:nvPr/>
        </p:nvCxnSpPr>
        <p:spPr>
          <a:xfrm>
            <a:off x="0" y="4584700"/>
            <a:ext cx="12192000" cy="254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49635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170</a:t>
            </a:fld>
            <a:endParaRPr lang="en-AU"/>
          </a:p>
        </p:txBody>
      </p:sp>
      <p:pic>
        <p:nvPicPr>
          <p:cNvPr id="4" name="Picture 3"/>
          <p:cNvPicPr>
            <a:picLocks noChangeAspect="1"/>
          </p:cNvPicPr>
          <p:nvPr/>
        </p:nvPicPr>
        <p:blipFill>
          <a:blip r:embed="rId2"/>
          <a:stretch>
            <a:fillRect/>
          </a:stretch>
        </p:blipFill>
        <p:spPr>
          <a:xfrm>
            <a:off x="235659" y="1149532"/>
            <a:ext cx="11180749" cy="3474719"/>
          </a:xfrm>
          <a:prstGeom prst="rect">
            <a:avLst/>
          </a:prstGeom>
        </p:spPr>
      </p:pic>
      <p:sp>
        <p:nvSpPr>
          <p:cNvPr id="5" name="TextBox 4"/>
          <p:cNvSpPr txBox="1"/>
          <p:nvPr/>
        </p:nvSpPr>
        <p:spPr>
          <a:xfrm>
            <a:off x="339634" y="326573"/>
            <a:ext cx="10972800" cy="523220"/>
          </a:xfrm>
          <a:prstGeom prst="rect">
            <a:avLst/>
          </a:prstGeom>
          <a:noFill/>
        </p:spPr>
        <p:txBody>
          <a:bodyPr wrap="square" rtlCol="0">
            <a:spAutoFit/>
          </a:bodyPr>
          <a:lstStyle/>
          <a:p>
            <a:r>
              <a:rPr lang="en-US" sz="2800" u="sng" dirty="0" smtClean="0">
                <a:solidFill>
                  <a:srgbClr val="00B050"/>
                </a:solidFill>
              </a:rPr>
              <a:t>Norm of a vector</a:t>
            </a:r>
            <a:r>
              <a:rPr lang="en-US" sz="2800" u="sng" dirty="0" smtClean="0"/>
              <a:t> and </a:t>
            </a:r>
            <a:r>
              <a:rPr lang="en-US" sz="2800" u="sng" dirty="0">
                <a:solidFill>
                  <a:srgbClr val="0070C0"/>
                </a:solidFill>
              </a:rPr>
              <a:t>D</a:t>
            </a:r>
            <a:r>
              <a:rPr lang="en-US" sz="2800" u="sng" dirty="0" smtClean="0">
                <a:solidFill>
                  <a:srgbClr val="0070C0"/>
                </a:solidFill>
              </a:rPr>
              <a:t>istance b/w two vectors </a:t>
            </a:r>
            <a:r>
              <a:rPr lang="en-US" sz="2800" u="sng" dirty="0" smtClean="0">
                <a:solidFill>
                  <a:srgbClr val="00B050"/>
                </a:solidFill>
              </a:rPr>
              <a:t>in an Inner Product Space</a:t>
            </a:r>
            <a:endParaRPr lang="en-US" sz="2800" u="sng" dirty="0">
              <a:solidFill>
                <a:srgbClr val="00B050"/>
              </a:solidFill>
            </a:endParaRPr>
          </a:p>
        </p:txBody>
      </p:sp>
    </p:spTree>
    <p:extLst>
      <p:ext uri="{BB962C8B-B14F-4D97-AF65-F5344CB8AC3E}">
        <p14:creationId xmlns:p14="http://schemas.microsoft.com/office/powerpoint/2010/main" val="121853068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171</a:t>
            </a:fld>
            <a:endParaRPr lang="en-AU"/>
          </a:p>
        </p:txBody>
      </p:sp>
      <p:pic>
        <p:nvPicPr>
          <p:cNvPr id="4" name="Picture 3"/>
          <p:cNvPicPr>
            <a:picLocks noChangeAspect="1"/>
          </p:cNvPicPr>
          <p:nvPr/>
        </p:nvPicPr>
        <p:blipFill>
          <a:blip r:embed="rId2"/>
          <a:stretch>
            <a:fillRect/>
          </a:stretch>
        </p:blipFill>
        <p:spPr>
          <a:xfrm>
            <a:off x="441258" y="470263"/>
            <a:ext cx="10902145" cy="561703"/>
          </a:xfrm>
          <a:prstGeom prst="rect">
            <a:avLst/>
          </a:prstGeom>
        </p:spPr>
      </p:pic>
      <p:cxnSp>
        <p:nvCxnSpPr>
          <p:cNvPr id="6" name="Straight Connector 5"/>
          <p:cNvCxnSpPr/>
          <p:nvPr/>
        </p:nvCxnSpPr>
        <p:spPr>
          <a:xfrm flipV="1">
            <a:off x="441258" y="1031966"/>
            <a:ext cx="11001805" cy="26125"/>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3"/>
          <a:stretch>
            <a:fillRect/>
          </a:stretch>
        </p:blipFill>
        <p:spPr>
          <a:xfrm>
            <a:off x="285885" y="1593669"/>
            <a:ext cx="3385409" cy="666205"/>
          </a:xfrm>
          <a:prstGeom prst="rect">
            <a:avLst/>
          </a:prstGeom>
        </p:spPr>
      </p:pic>
      <p:pic>
        <p:nvPicPr>
          <p:cNvPr id="8" name="Picture 7"/>
          <p:cNvPicPr>
            <a:picLocks noChangeAspect="1"/>
          </p:cNvPicPr>
          <p:nvPr/>
        </p:nvPicPr>
        <p:blipFill>
          <a:blip r:embed="rId4"/>
          <a:stretch>
            <a:fillRect/>
          </a:stretch>
        </p:blipFill>
        <p:spPr>
          <a:xfrm>
            <a:off x="3543300" y="2722880"/>
            <a:ext cx="3865720" cy="1480820"/>
          </a:xfrm>
          <a:prstGeom prst="rect">
            <a:avLst/>
          </a:prstGeom>
        </p:spPr>
      </p:pic>
      <p:cxnSp>
        <p:nvCxnSpPr>
          <p:cNvPr id="9" name="Straight Connector 8"/>
          <p:cNvCxnSpPr/>
          <p:nvPr/>
        </p:nvCxnSpPr>
        <p:spPr>
          <a:xfrm>
            <a:off x="441258" y="2158274"/>
            <a:ext cx="31020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127245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172</a:t>
            </a:fld>
            <a:endParaRPr lang="en-AU"/>
          </a:p>
        </p:txBody>
      </p:sp>
      <p:pic>
        <p:nvPicPr>
          <p:cNvPr id="4" name="Picture 3"/>
          <p:cNvPicPr>
            <a:picLocks noChangeAspect="1"/>
          </p:cNvPicPr>
          <p:nvPr/>
        </p:nvPicPr>
        <p:blipFill>
          <a:blip r:embed="rId2"/>
          <a:stretch>
            <a:fillRect/>
          </a:stretch>
        </p:blipFill>
        <p:spPr>
          <a:xfrm>
            <a:off x="384438" y="457200"/>
            <a:ext cx="11676018" cy="4519749"/>
          </a:xfrm>
          <a:prstGeom prst="rect">
            <a:avLst/>
          </a:prstGeom>
        </p:spPr>
      </p:pic>
      <p:cxnSp>
        <p:nvCxnSpPr>
          <p:cNvPr id="5" name="Straight Connector 4"/>
          <p:cNvCxnSpPr/>
          <p:nvPr/>
        </p:nvCxnSpPr>
        <p:spPr>
          <a:xfrm flipV="1">
            <a:off x="0"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111284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173</a:t>
            </a:fld>
            <a:endParaRPr lang="en-AU"/>
          </a:p>
        </p:txBody>
      </p:sp>
      <p:pic>
        <p:nvPicPr>
          <p:cNvPr id="4" name="Picture 3"/>
          <p:cNvPicPr>
            <a:picLocks noChangeAspect="1"/>
          </p:cNvPicPr>
          <p:nvPr/>
        </p:nvPicPr>
        <p:blipFill>
          <a:blip r:embed="rId2"/>
          <a:stretch>
            <a:fillRect/>
          </a:stretch>
        </p:blipFill>
        <p:spPr>
          <a:xfrm>
            <a:off x="91440" y="0"/>
            <a:ext cx="3345452" cy="1211284"/>
          </a:xfrm>
          <a:prstGeom prst="rect">
            <a:avLst/>
          </a:prstGeom>
        </p:spPr>
      </p:pic>
      <p:pic>
        <p:nvPicPr>
          <p:cNvPr id="5" name="Picture 4"/>
          <p:cNvPicPr>
            <a:picLocks noChangeAspect="1"/>
          </p:cNvPicPr>
          <p:nvPr/>
        </p:nvPicPr>
        <p:blipFill>
          <a:blip r:embed="rId3"/>
          <a:stretch>
            <a:fillRect/>
          </a:stretch>
        </p:blipFill>
        <p:spPr>
          <a:xfrm>
            <a:off x="0" y="975543"/>
            <a:ext cx="11991699" cy="1332411"/>
          </a:xfrm>
          <a:prstGeom prst="rect">
            <a:avLst/>
          </a:prstGeom>
        </p:spPr>
      </p:pic>
      <p:pic>
        <p:nvPicPr>
          <p:cNvPr id="7" name="Picture 6"/>
          <p:cNvPicPr>
            <a:picLocks noChangeAspect="1"/>
          </p:cNvPicPr>
          <p:nvPr/>
        </p:nvPicPr>
        <p:blipFill>
          <a:blip r:embed="rId4"/>
          <a:stretch>
            <a:fillRect/>
          </a:stretch>
        </p:blipFill>
        <p:spPr>
          <a:xfrm>
            <a:off x="91440" y="2419190"/>
            <a:ext cx="10689104" cy="3589724"/>
          </a:xfrm>
          <a:prstGeom prst="rect">
            <a:avLst/>
          </a:prstGeom>
        </p:spPr>
      </p:pic>
      <p:cxnSp>
        <p:nvCxnSpPr>
          <p:cNvPr id="9" name="Straight Connector 8"/>
          <p:cNvCxnSpPr/>
          <p:nvPr/>
        </p:nvCxnSpPr>
        <p:spPr>
          <a:xfrm>
            <a:off x="1449977" y="2965269"/>
            <a:ext cx="6858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a:off x="334850" y="747486"/>
            <a:ext cx="2499790" cy="1016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617215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174</a:t>
            </a:fld>
            <a:endParaRPr lang="en-AU"/>
          </a:p>
        </p:txBody>
      </p:sp>
      <p:pic>
        <p:nvPicPr>
          <p:cNvPr id="4" name="Picture 3"/>
          <p:cNvPicPr>
            <a:picLocks noChangeAspect="1"/>
          </p:cNvPicPr>
          <p:nvPr/>
        </p:nvPicPr>
        <p:blipFill>
          <a:blip r:embed="rId2"/>
          <a:stretch>
            <a:fillRect/>
          </a:stretch>
        </p:blipFill>
        <p:spPr>
          <a:xfrm>
            <a:off x="0" y="190475"/>
            <a:ext cx="3971108" cy="1298961"/>
          </a:xfrm>
          <a:prstGeom prst="rect">
            <a:avLst/>
          </a:prstGeom>
        </p:spPr>
      </p:pic>
      <p:pic>
        <p:nvPicPr>
          <p:cNvPr id="5" name="Picture 4"/>
          <p:cNvPicPr>
            <a:picLocks noChangeAspect="1"/>
          </p:cNvPicPr>
          <p:nvPr/>
        </p:nvPicPr>
        <p:blipFill>
          <a:blip r:embed="rId3"/>
          <a:stretch>
            <a:fillRect/>
          </a:stretch>
        </p:blipFill>
        <p:spPr>
          <a:xfrm>
            <a:off x="138125" y="1867987"/>
            <a:ext cx="11520337" cy="1528355"/>
          </a:xfrm>
          <a:prstGeom prst="rect">
            <a:avLst/>
          </a:prstGeom>
        </p:spPr>
      </p:pic>
      <p:pic>
        <p:nvPicPr>
          <p:cNvPr id="6" name="Picture 5"/>
          <p:cNvPicPr>
            <a:picLocks noChangeAspect="1"/>
          </p:cNvPicPr>
          <p:nvPr/>
        </p:nvPicPr>
        <p:blipFill>
          <a:blip r:embed="rId4"/>
          <a:stretch>
            <a:fillRect/>
          </a:stretch>
        </p:blipFill>
        <p:spPr>
          <a:xfrm>
            <a:off x="357765" y="3879870"/>
            <a:ext cx="10273027" cy="2089856"/>
          </a:xfrm>
          <a:prstGeom prst="rect">
            <a:avLst/>
          </a:prstGeom>
        </p:spPr>
      </p:pic>
      <p:cxnSp>
        <p:nvCxnSpPr>
          <p:cNvPr id="7" name="Straight Connector 6"/>
          <p:cNvCxnSpPr/>
          <p:nvPr/>
        </p:nvCxnSpPr>
        <p:spPr>
          <a:xfrm flipV="1">
            <a:off x="344726" y="1377928"/>
            <a:ext cx="3626382" cy="653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615141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175</a:t>
            </a:fld>
            <a:endParaRPr lang="en-AU"/>
          </a:p>
        </p:txBody>
      </p:sp>
      <p:pic>
        <p:nvPicPr>
          <p:cNvPr id="4" name="Picture 3"/>
          <p:cNvPicPr>
            <a:picLocks noChangeAspect="1"/>
          </p:cNvPicPr>
          <p:nvPr/>
        </p:nvPicPr>
        <p:blipFill>
          <a:blip r:embed="rId2"/>
          <a:stretch>
            <a:fillRect/>
          </a:stretch>
        </p:blipFill>
        <p:spPr>
          <a:xfrm>
            <a:off x="237574" y="987417"/>
            <a:ext cx="10974909" cy="4722865"/>
          </a:xfrm>
          <a:prstGeom prst="rect">
            <a:avLst/>
          </a:prstGeom>
        </p:spPr>
      </p:pic>
      <p:sp>
        <p:nvSpPr>
          <p:cNvPr id="5" name="TextBox 4"/>
          <p:cNvSpPr txBox="1"/>
          <p:nvPr/>
        </p:nvSpPr>
        <p:spPr>
          <a:xfrm>
            <a:off x="444500" y="237914"/>
            <a:ext cx="9455958" cy="532795"/>
          </a:xfrm>
          <a:prstGeom prst="rect">
            <a:avLst/>
          </a:prstGeom>
          <a:noFill/>
        </p:spPr>
        <p:txBody>
          <a:bodyPr wrap="square" rtlCol="0">
            <a:spAutoFit/>
          </a:bodyPr>
          <a:lstStyle/>
          <a:p>
            <a:r>
              <a:rPr lang="en-US" sz="2800" u="sng" dirty="0" smtClean="0">
                <a:solidFill>
                  <a:srgbClr val="0070C0"/>
                </a:solidFill>
              </a:rPr>
              <a:t>Technique for making an orthogonal set an orthonormal Set</a:t>
            </a:r>
            <a:endParaRPr lang="en-US" sz="2800" u="sng" dirty="0">
              <a:solidFill>
                <a:srgbClr val="0070C0"/>
              </a:solidFill>
            </a:endParaRPr>
          </a:p>
        </p:txBody>
      </p:sp>
    </p:spTree>
    <p:extLst>
      <p:ext uri="{BB962C8B-B14F-4D97-AF65-F5344CB8AC3E}">
        <p14:creationId xmlns:p14="http://schemas.microsoft.com/office/powerpoint/2010/main" val="403641034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176</a:t>
            </a:fld>
            <a:endParaRPr lang="en-AU"/>
          </a:p>
        </p:txBody>
      </p:sp>
      <p:pic>
        <p:nvPicPr>
          <p:cNvPr id="4" name="Picture 3"/>
          <p:cNvPicPr>
            <a:picLocks noChangeAspect="1"/>
          </p:cNvPicPr>
          <p:nvPr/>
        </p:nvPicPr>
        <p:blipFill>
          <a:blip r:embed="rId2"/>
          <a:stretch>
            <a:fillRect/>
          </a:stretch>
        </p:blipFill>
        <p:spPr>
          <a:xfrm>
            <a:off x="1212149" y="572678"/>
            <a:ext cx="6420551" cy="722312"/>
          </a:xfrm>
          <a:prstGeom prst="rect">
            <a:avLst/>
          </a:prstGeom>
        </p:spPr>
      </p:pic>
      <p:pic>
        <p:nvPicPr>
          <p:cNvPr id="5" name="Picture 4"/>
          <p:cNvPicPr>
            <a:picLocks noChangeAspect="1"/>
          </p:cNvPicPr>
          <p:nvPr/>
        </p:nvPicPr>
        <p:blipFill>
          <a:blip r:embed="rId3"/>
          <a:stretch>
            <a:fillRect/>
          </a:stretch>
        </p:blipFill>
        <p:spPr>
          <a:xfrm>
            <a:off x="295451" y="1872170"/>
            <a:ext cx="10917032" cy="2915729"/>
          </a:xfrm>
          <a:prstGeom prst="rect">
            <a:avLst/>
          </a:prstGeom>
        </p:spPr>
      </p:pic>
      <p:cxnSp>
        <p:nvCxnSpPr>
          <p:cNvPr id="6" name="Straight Connector 5"/>
          <p:cNvCxnSpPr/>
          <p:nvPr/>
        </p:nvCxnSpPr>
        <p:spPr>
          <a:xfrm flipV="1">
            <a:off x="0" y="501238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77742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177</a:t>
            </a:fld>
            <a:endParaRPr lang="en-AU"/>
          </a:p>
        </p:txBody>
      </p:sp>
      <p:pic>
        <p:nvPicPr>
          <p:cNvPr id="6" name="Picture 5"/>
          <p:cNvPicPr>
            <a:picLocks noChangeAspect="1"/>
          </p:cNvPicPr>
          <p:nvPr/>
        </p:nvPicPr>
        <p:blipFill>
          <a:blip r:embed="rId2"/>
          <a:stretch>
            <a:fillRect/>
          </a:stretch>
        </p:blipFill>
        <p:spPr>
          <a:xfrm>
            <a:off x="370790" y="1054100"/>
            <a:ext cx="9851978" cy="2514600"/>
          </a:xfrm>
          <a:prstGeom prst="rect">
            <a:avLst/>
          </a:prstGeom>
        </p:spPr>
      </p:pic>
      <p:sp>
        <p:nvSpPr>
          <p:cNvPr id="7" name="TextBox 6"/>
          <p:cNvSpPr txBox="1"/>
          <p:nvPr/>
        </p:nvSpPr>
        <p:spPr>
          <a:xfrm>
            <a:off x="667334" y="232954"/>
            <a:ext cx="2366877" cy="646331"/>
          </a:xfrm>
          <a:prstGeom prst="rect">
            <a:avLst/>
          </a:prstGeom>
          <a:noFill/>
        </p:spPr>
        <p:txBody>
          <a:bodyPr wrap="square" rtlCol="0">
            <a:spAutoFit/>
          </a:bodyPr>
          <a:lstStyle/>
          <a:p>
            <a:r>
              <a:rPr lang="en-US" sz="3600" u="sng" dirty="0" smtClean="0">
                <a:solidFill>
                  <a:srgbClr val="00B050"/>
                </a:solidFill>
              </a:rPr>
              <a:t>Problem</a:t>
            </a:r>
            <a:endParaRPr lang="en-US" sz="3600" u="sng" dirty="0">
              <a:solidFill>
                <a:srgbClr val="00B050"/>
              </a:solidFill>
            </a:endParaRPr>
          </a:p>
        </p:txBody>
      </p:sp>
      <p:cxnSp>
        <p:nvCxnSpPr>
          <p:cNvPr id="8" name="Straight Connector 7"/>
          <p:cNvCxnSpPr/>
          <p:nvPr/>
        </p:nvCxnSpPr>
        <p:spPr>
          <a:xfrm flipV="1">
            <a:off x="0" y="4032667"/>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626860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178</a:t>
            </a:fld>
            <a:endParaRPr lang="en-AU"/>
          </a:p>
        </p:txBody>
      </p:sp>
      <p:pic>
        <p:nvPicPr>
          <p:cNvPr id="4" name="Picture 3"/>
          <p:cNvPicPr>
            <a:picLocks noChangeAspect="1"/>
          </p:cNvPicPr>
          <p:nvPr/>
        </p:nvPicPr>
        <p:blipFill>
          <a:blip r:embed="rId2"/>
          <a:stretch>
            <a:fillRect/>
          </a:stretch>
        </p:blipFill>
        <p:spPr>
          <a:xfrm>
            <a:off x="311506" y="86040"/>
            <a:ext cx="11952515" cy="1371600"/>
          </a:xfrm>
          <a:prstGeom prst="rect">
            <a:avLst/>
          </a:prstGeom>
        </p:spPr>
      </p:pic>
      <p:pic>
        <p:nvPicPr>
          <p:cNvPr id="6" name="Picture 5"/>
          <p:cNvPicPr>
            <a:picLocks noChangeAspect="1"/>
          </p:cNvPicPr>
          <p:nvPr/>
        </p:nvPicPr>
        <p:blipFill>
          <a:blip r:embed="rId3"/>
          <a:stretch>
            <a:fillRect/>
          </a:stretch>
        </p:blipFill>
        <p:spPr>
          <a:xfrm>
            <a:off x="574766" y="2757597"/>
            <a:ext cx="11425996" cy="2402231"/>
          </a:xfrm>
          <a:prstGeom prst="rect">
            <a:avLst/>
          </a:prstGeom>
        </p:spPr>
      </p:pic>
      <p:sp>
        <p:nvSpPr>
          <p:cNvPr id="5" name="TextBox 4"/>
          <p:cNvSpPr txBox="1"/>
          <p:nvPr/>
        </p:nvSpPr>
        <p:spPr>
          <a:xfrm>
            <a:off x="574766" y="1672046"/>
            <a:ext cx="8438605" cy="461665"/>
          </a:xfrm>
          <a:prstGeom prst="rect">
            <a:avLst/>
          </a:prstGeom>
          <a:noFill/>
        </p:spPr>
        <p:txBody>
          <a:bodyPr wrap="square" rtlCol="0">
            <a:spAutoFit/>
          </a:bodyPr>
          <a:lstStyle/>
          <a:p>
            <a:r>
              <a:rPr lang="en-US" sz="2400" dirty="0" smtClean="0"/>
              <a:t>Simply speaking, </a:t>
            </a:r>
            <a:r>
              <a:rPr lang="en-US" sz="2400" dirty="0" smtClean="0">
                <a:solidFill>
                  <a:srgbClr val="0070C0"/>
                </a:solidFill>
              </a:rPr>
              <a:t>orthogonality implies linear independency</a:t>
            </a:r>
            <a:endParaRPr lang="en-US" sz="2400" dirty="0">
              <a:solidFill>
                <a:srgbClr val="0070C0"/>
              </a:solidFill>
            </a:endParaRPr>
          </a:p>
        </p:txBody>
      </p:sp>
      <p:cxnSp>
        <p:nvCxnSpPr>
          <p:cNvPr id="7" name="Straight Connector 6"/>
          <p:cNvCxnSpPr/>
          <p:nvPr/>
        </p:nvCxnSpPr>
        <p:spPr>
          <a:xfrm flipV="1">
            <a:off x="1587"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671063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179</a:t>
            </a:fld>
            <a:endParaRPr lang="en-AU"/>
          </a:p>
        </p:txBody>
      </p:sp>
      <p:pic>
        <p:nvPicPr>
          <p:cNvPr id="4" name="Picture 3"/>
          <p:cNvPicPr>
            <a:picLocks noChangeAspect="1"/>
          </p:cNvPicPr>
          <p:nvPr/>
        </p:nvPicPr>
        <p:blipFill>
          <a:blip r:embed="rId2"/>
          <a:stretch>
            <a:fillRect/>
          </a:stretch>
        </p:blipFill>
        <p:spPr>
          <a:xfrm>
            <a:off x="152400" y="0"/>
            <a:ext cx="10655300" cy="6280454"/>
          </a:xfrm>
          <a:prstGeom prst="rect">
            <a:avLst/>
          </a:prstGeom>
        </p:spPr>
      </p:pic>
      <p:cxnSp>
        <p:nvCxnSpPr>
          <p:cNvPr id="5" name="Straight Connector 4"/>
          <p:cNvCxnSpPr/>
          <p:nvPr/>
        </p:nvCxnSpPr>
        <p:spPr>
          <a:xfrm>
            <a:off x="378823" y="692337"/>
            <a:ext cx="10428877" cy="1305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7821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a:t>
            </a:fld>
            <a:endParaRPr lang="en-AU"/>
          </a:p>
        </p:txBody>
      </p:sp>
      <p:pic>
        <p:nvPicPr>
          <p:cNvPr id="4" name="Picture 3"/>
          <p:cNvPicPr>
            <a:picLocks noChangeAspect="1"/>
          </p:cNvPicPr>
          <p:nvPr/>
        </p:nvPicPr>
        <p:blipFill>
          <a:blip r:embed="rId2"/>
          <a:stretch>
            <a:fillRect/>
          </a:stretch>
        </p:blipFill>
        <p:spPr>
          <a:xfrm>
            <a:off x="275003" y="393700"/>
            <a:ext cx="10883687" cy="2540000"/>
          </a:xfrm>
          <a:prstGeom prst="rect">
            <a:avLst/>
          </a:prstGeom>
        </p:spPr>
      </p:pic>
      <p:cxnSp>
        <p:nvCxnSpPr>
          <p:cNvPr id="5" name="Straight Connector 4"/>
          <p:cNvCxnSpPr/>
          <p:nvPr/>
        </p:nvCxnSpPr>
        <p:spPr>
          <a:xfrm>
            <a:off x="396003" y="901172"/>
            <a:ext cx="3591797" cy="52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541596" y="3441172"/>
                <a:ext cx="10350500" cy="461665"/>
              </a:xfrm>
              <a:prstGeom prst="rect">
                <a:avLst/>
              </a:prstGeom>
              <a:noFill/>
            </p:spPr>
            <p:txBody>
              <a:bodyPr wrap="square" rtlCol="0">
                <a:spAutoFit/>
              </a:bodyPr>
              <a:lstStyle/>
              <a:p>
                <a:r>
                  <a:rPr lang="en-US" sz="2400" dirty="0" smtClean="0">
                    <a:solidFill>
                      <a:schemeClr val="tx1"/>
                    </a:solidFill>
                  </a:rPr>
                  <a:t>For instance , in order to find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𝐴</m:t>
                        </m:r>
                      </m:e>
                      <m:sup>
                        <m:r>
                          <a:rPr lang="en-US" sz="2400" b="0" i="1" smtClean="0">
                            <a:solidFill>
                              <a:schemeClr val="tx1"/>
                            </a:solidFill>
                            <a:latin typeface="Cambria Math" panose="02040503050406030204" pitchFamily="18" charset="0"/>
                          </a:rPr>
                          <m:t>2</m:t>
                        </m:r>
                      </m:sup>
                    </m:sSup>
                  </m:oMath>
                </a14:m>
                <a:r>
                  <a:rPr lang="en-AU" sz="2400" dirty="0" smtClean="0">
                    <a:solidFill>
                      <a:schemeClr val="tx1"/>
                    </a:solidFill>
                  </a:rPr>
                  <a:t> we will multiply </a:t>
                </a:r>
                <a14:m>
                  <m:oMath xmlns:m="http://schemas.openxmlformats.org/officeDocument/2006/math">
                    <m:r>
                      <a:rPr lang="en-US" sz="2400" i="1">
                        <a:solidFill>
                          <a:schemeClr val="tx1"/>
                        </a:solidFill>
                        <a:latin typeface="Cambria Math" panose="02040503050406030204" pitchFamily="18" charset="0"/>
                      </a:rPr>
                      <m:t>𝐴</m:t>
                    </m:r>
                  </m:oMath>
                </a14:m>
                <a:r>
                  <a:rPr lang="en-AU" sz="2400" dirty="0" smtClean="0">
                    <a:solidFill>
                      <a:schemeClr val="tx1"/>
                    </a:solidFill>
                  </a:rPr>
                  <a:t> with </a:t>
                </a:r>
                <a14:m>
                  <m:oMath xmlns:m="http://schemas.openxmlformats.org/officeDocument/2006/math">
                    <m:r>
                      <a:rPr lang="en-US" sz="2400" i="1">
                        <a:solidFill>
                          <a:schemeClr val="tx1"/>
                        </a:solidFill>
                        <a:latin typeface="Cambria Math" panose="02040503050406030204" pitchFamily="18" charset="0"/>
                      </a:rPr>
                      <m:t>𝐴</m:t>
                    </m:r>
                  </m:oMath>
                </a14:m>
                <a:r>
                  <a:rPr lang="en-AU" dirty="0" smtClean="0">
                    <a:solidFill>
                      <a:schemeClr val="tx1"/>
                    </a:solidFill>
                  </a:rPr>
                  <a:t>.  </a:t>
                </a:r>
                <a:endParaRPr lang="en-AU"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41596" y="3441172"/>
                <a:ext cx="10350500" cy="461665"/>
              </a:xfrm>
              <a:prstGeom prst="rect">
                <a:avLst/>
              </a:prstGeom>
              <a:blipFill rotWithShape="0">
                <a:blip r:embed="rId3"/>
                <a:stretch>
                  <a:fillRect l="-942" t="-10526" b="-28947"/>
                </a:stretch>
              </a:blipFill>
            </p:spPr>
            <p:txBody>
              <a:bodyPr/>
              <a:lstStyle/>
              <a:p>
                <a:r>
                  <a:rPr lang="en-AU">
                    <a:noFill/>
                  </a:rPr>
                  <a:t> </a:t>
                </a:r>
              </a:p>
            </p:txBody>
          </p:sp>
        </mc:Fallback>
      </mc:AlternateContent>
      <p:cxnSp>
        <p:nvCxnSpPr>
          <p:cNvPr id="9" name="Straight Connector 8"/>
          <p:cNvCxnSpPr/>
          <p:nvPr/>
        </p:nvCxnSpPr>
        <p:spPr>
          <a:xfrm>
            <a:off x="0" y="45847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5877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180</a:t>
            </a:fld>
            <a:endParaRPr lang="en-AU"/>
          </a:p>
        </p:txBody>
      </p:sp>
      <p:pic>
        <p:nvPicPr>
          <p:cNvPr id="4" name="Picture 3"/>
          <p:cNvPicPr>
            <a:picLocks noChangeAspect="1"/>
          </p:cNvPicPr>
          <p:nvPr/>
        </p:nvPicPr>
        <p:blipFill>
          <a:blip r:embed="rId2"/>
          <a:stretch>
            <a:fillRect/>
          </a:stretch>
        </p:blipFill>
        <p:spPr>
          <a:xfrm>
            <a:off x="0" y="762000"/>
            <a:ext cx="12016043" cy="2400299"/>
          </a:xfrm>
          <a:prstGeom prst="rect">
            <a:avLst/>
          </a:prstGeom>
        </p:spPr>
      </p:pic>
      <p:sp>
        <p:nvSpPr>
          <p:cNvPr id="5" name="TextBox 4"/>
          <p:cNvSpPr txBox="1"/>
          <p:nvPr/>
        </p:nvSpPr>
        <p:spPr>
          <a:xfrm>
            <a:off x="296091" y="117566"/>
            <a:ext cx="1672045" cy="523220"/>
          </a:xfrm>
          <a:prstGeom prst="rect">
            <a:avLst/>
          </a:prstGeom>
          <a:noFill/>
        </p:spPr>
        <p:txBody>
          <a:bodyPr wrap="square" rtlCol="0">
            <a:spAutoFit/>
          </a:bodyPr>
          <a:lstStyle/>
          <a:p>
            <a:r>
              <a:rPr lang="en-US" sz="2800" b="1" u="sng" dirty="0" smtClean="0">
                <a:solidFill>
                  <a:srgbClr val="00B050"/>
                </a:solidFill>
              </a:rPr>
              <a:t>Problem</a:t>
            </a:r>
            <a:endParaRPr lang="en-US" sz="2800" b="1" u="sng" dirty="0">
              <a:solidFill>
                <a:srgbClr val="00B050"/>
              </a:solidFill>
            </a:endParaRPr>
          </a:p>
        </p:txBody>
      </p:sp>
      <p:pic>
        <p:nvPicPr>
          <p:cNvPr id="6" name="Picture 5"/>
          <p:cNvPicPr>
            <a:picLocks noChangeAspect="1"/>
          </p:cNvPicPr>
          <p:nvPr/>
        </p:nvPicPr>
        <p:blipFill>
          <a:blip r:embed="rId3"/>
          <a:stretch>
            <a:fillRect/>
          </a:stretch>
        </p:blipFill>
        <p:spPr>
          <a:xfrm>
            <a:off x="45206" y="3248482"/>
            <a:ext cx="4576528" cy="1068388"/>
          </a:xfrm>
          <a:prstGeom prst="rect">
            <a:avLst/>
          </a:prstGeom>
        </p:spPr>
      </p:pic>
      <p:pic>
        <p:nvPicPr>
          <p:cNvPr id="7" name="Picture 6"/>
          <p:cNvPicPr>
            <a:picLocks noChangeAspect="1"/>
          </p:cNvPicPr>
          <p:nvPr/>
        </p:nvPicPr>
        <p:blipFill>
          <a:blip r:embed="rId4"/>
          <a:stretch>
            <a:fillRect/>
          </a:stretch>
        </p:blipFill>
        <p:spPr>
          <a:xfrm>
            <a:off x="296091" y="4735513"/>
            <a:ext cx="1044515" cy="331787"/>
          </a:xfrm>
          <a:prstGeom prst="rect">
            <a:avLst/>
          </a:prstGeom>
        </p:spPr>
      </p:pic>
      <p:pic>
        <p:nvPicPr>
          <p:cNvPr id="8" name="Picture 7"/>
          <p:cNvPicPr>
            <a:picLocks noChangeAspect="1"/>
          </p:cNvPicPr>
          <p:nvPr/>
        </p:nvPicPr>
        <p:blipFill>
          <a:blip r:embed="rId5"/>
          <a:stretch>
            <a:fillRect/>
          </a:stretch>
        </p:blipFill>
        <p:spPr>
          <a:xfrm>
            <a:off x="1473200" y="4614180"/>
            <a:ext cx="342900" cy="642938"/>
          </a:xfrm>
          <a:prstGeom prst="rect">
            <a:avLst/>
          </a:prstGeom>
        </p:spPr>
      </p:pic>
      <p:pic>
        <p:nvPicPr>
          <p:cNvPr id="9" name="Picture 8"/>
          <p:cNvPicPr>
            <a:picLocks noChangeAspect="1"/>
          </p:cNvPicPr>
          <p:nvPr/>
        </p:nvPicPr>
        <p:blipFill>
          <a:blip r:embed="rId6"/>
          <a:stretch>
            <a:fillRect/>
          </a:stretch>
        </p:blipFill>
        <p:spPr>
          <a:xfrm>
            <a:off x="1948694" y="4614180"/>
            <a:ext cx="2184764" cy="774829"/>
          </a:xfrm>
          <a:prstGeom prst="rect">
            <a:avLst/>
          </a:prstGeom>
        </p:spPr>
      </p:pic>
      <p:pic>
        <p:nvPicPr>
          <p:cNvPr id="10" name="Picture 9"/>
          <p:cNvPicPr>
            <a:picLocks noChangeAspect="1"/>
          </p:cNvPicPr>
          <p:nvPr/>
        </p:nvPicPr>
        <p:blipFill>
          <a:blip r:embed="rId7"/>
          <a:stretch>
            <a:fillRect/>
          </a:stretch>
        </p:blipFill>
        <p:spPr>
          <a:xfrm>
            <a:off x="4133458" y="4397798"/>
            <a:ext cx="5767000" cy="1073644"/>
          </a:xfrm>
          <a:prstGeom prst="rect">
            <a:avLst/>
          </a:prstGeom>
        </p:spPr>
      </p:pic>
    </p:spTree>
    <p:extLst>
      <p:ext uri="{BB962C8B-B14F-4D97-AF65-F5344CB8AC3E}">
        <p14:creationId xmlns:p14="http://schemas.microsoft.com/office/powerpoint/2010/main" val="328631637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181</a:t>
            </a:fld>
            <a:endParaRPr lang="en-AU"/>
          </a:p>
        </p:txBody>
      </p:sp>
      <p:pic>
        <p:nvPicPr>
          <p:cNvPr id="4" name="Picture 3"/>
          <p:cNvPicPr>
            <a:picLocks noChangeAspect="1"/>
          </p:cNvPicPr>
          <p:nvPr/>
        </p:nvPicPr>
        <p:blipFill>
          <a:blip r:embed="rId2"/>
          <a:stretch>
            <a:fillRect/>
          </a:stretch>
        </p:blipFill>
        <p:spPr>
          <a:xfrm>
            <a:off x="1910594" y="1217882"/>
            <a:ext cx="5454513" cy="1831158"/>
          </a:xfrm>
          <a:prstGeom prst="rect">
            <a:avLst/>
          </a:prstGeom>
        </p:spPr>
      </p:pic>
      <p:pic>
        <p:nvPicPr>
          <p:cNvPr id="5" name="Picture 4"/>
          <p:cNvPicPr>
            <a:picLocks noChangeAspect="1"/>
          </p:cNvPicPr>
          <p:nvPr/>
        </p:nvPicPr>
        <p:blipFill>
          <a:blip r:embed="rId3"/>
          <a:stretch>
            <a:fillRect/>
          </a:stretch>
        </p:blipFill>
        <p:spPr>
          <a:xfrm>
            <a:off x="403010" y="353242"/>
            <a:ext cx="1032090" cy="516045"/>
          </a:xfrm>
          <a:prstGeom prst="rect">
            <a:avLst/>
          </a:prstGeom>
        </p:spPr>
      </p:pic>
      <p:pic>
        <p:nvPicPr>
          <p:cNvPr id="6" name="Picture 5"/>
          <p:cNvPicPr>
            <a:picLocks noChangeAspect="1"/>
          </p:cNvPicPr>
          <p:nvPr/>
        </p:nvPicPr>
        <p:blipFill>
          <a:blip r:embed="rId4"/>
          <a:stretch>
            <a:fillRect/>
          </a:stretch>
        </p:blipFill>
        <p:spPr>
          <a:xfrm>
            <a:off x="1435100" y="353242"/>
            <a:ext cx="475494" cy="698382"/>
          </a:xfrm>
          <a:prstGeom prst="rect">
            <a:avLst/>
          </a:prstGeom>
        </p:spPr>
      </p:pic>
      <p:pic>
        <p:nvPicPr>
          <p:cNvPr id="7" name="Picture 6"/>
          <p:cNvPicPr>
            <a:picLocks noChangeAspect="1"/>
          </p:cNvPicPr>
          <p:nvPr/>
        </p:nvPicPr>
        <p:blipFill>
          <a:blip r:embed="rId5"/>
          <a:stretch>
            <a:fillRect/>
          </a:stretch>
        </p:blipFill>
        <p:spPr>
          <a:xfrm>
            <a:off x="2009775" y="353242"/>
            <a:ext cx="3857625" cy="864640"/>
          </a:xfrm>
          <a:prstGeom prst="rect">
            <a:avLst/>
          </a:prstGeom>
        </p:spPr>
      </p:pic>
      <p:pic>
        <p:nvPicPr>
          <p:cNvPr id="8" name="Picture 7"/>
          <p:cNvPicPr>
            <a:picLocks noChangeAspect="1"/>
          </p:cNvPicPr>
          <p:nvPr/>
        </p:nvPicPr>
        <p:blipFill>
          <a:blip r:embed="rId6"/>
          <a:stretch>
            <a:fillRect/>
          </a:stretch>
        </p:blipFill>
        <p:spPr>
          <a:xfrm>
            <a:off x="301410" y="3271918"/>
            <a:ext cx="9121990" cy="2713417"/>
          </a:xfrm>
          <a:prstGeom prst="rect">
            <a:avLst/>
          </a:prstGeom>
        </p:spPr>
      </p:pic>
    </p:spTree>
    <p:extLst>
      <p:ext uri="{BB962C8B-B14F-4D97-AF65-F5344CB8AC3E}">
        <p14:creationId xmlns:p14="http://schemas.microsoft.com/office/powerpoint/2010/main" val="268913442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182</a:t>
            </a:fld>
            <a:endParaRPr lang="en-AU"/>
          </a:p>
        </p:txBody>
      </p:sp>
      <p:pic>
        <p:nvPicPr>
          <p:cNvPr id="4" name="Picture 3"/>
          <p:cNvPicPr>
            <a:picLocks noChangeAspect="1"/>
          </p:cNvPicPr>
          <p:nvPr/>
        </p:nvPicPr>
        <p:blipFill>
          <a:blip r:embed="rId2"/>
          <a:stretch>
            <a:fillRect/>
          </a:stretch>
        </p:blipFill>
        <p:spPr>
          <a:xfrm>
            <a:off x="655531" y="444500"/>
            <a:ext cx="11028257" cy="2768600"/>
          </a:xfrm>
          <a:prstGeom prst="rect">
            <a:avLst/>
          </a:prstGeom>
        </p:spPr>
      </p:pic>
      <p:cxnSp>
        <p:nvCxnSpPr>
          <p:cNvPr id="5" name="Straight Connector 4"/>
          <p:cNvCxnSpPr/>
          <p:nvPr/>
        </p:nvCxnSpPr>
        <p:spPr>
          <a:xfrm flipV="1">
            <a:off x="0" y="3510154"/>
            <a:ext cx="12192000" cy="4294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889419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183</a:t>
            </a:fld>
            <a:endParaRPr lang="en-AU"/>
          </a:p>
        </p:txBody>
      </p:sp>
      <p:sp>
        <p:nvSpPr>
          <p:cNvPr id="4" name="TextBox 3"/>
          <p:cNvSpPr txBox="1"/>
          <p:nvPr/>
        </p:nvSpPr>
        <p:spPr>
          <a:xfrm>
            <a:off x="296091" y="117566"/>
            <a:ext cx="3270069" cy="523220"/>
          </a:xfrm>
          <a:prstGeom prst="rect">
            <a:avLst/>
          </a:prstGeom>
          <a:noFill/>
        </p:spPr>
        <p:txBody>
          <a:bodyPr wrap="square" rtlCol="0">
            <a:spAutoFit/>
          </a:bodyPr>
          <a:lstStyle/>
          <a:p>
            <a:r>
              <a:rPr lang="en-US" sz="2800" b="1" u="sng" dirty="0" smtClean="0">
                <a:solidFill>
                  <a:srgbClr val="00B050"/>
                </a:solidFill>
              </a:rPr>
              <a:t>Practice Problem</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296091" y="966651"/>
            <a:ext cx="11161049" cy="1793557"/>
          </a:xfrm>
          <a:prstGeom prst="rect">
            <a:avLst/>
          </a:prstGeom>
        </p:spPr>
      </p:pic>
      <p:pic>
        <p:nvPicPr>
          <p:cNvPr id="7" name="Picture 6"/>
          <p:cNvPicPr>
            <a:picLocks noChangeAspect="1"/>
          </p:cNvPicPr>
          <p:nvPr/>
        </p:nvPicPr>
        <p:blipFill>
          <a:blip r:embed="rId3"/>
          <a:stretch>
            <a:fillRect/>
          </a:stretch>
        </p:blipFill>
        <p:spPr>
          <a:xfrm>
            <a:off x="296091" y="3086073"/>
            <a:ext cx="9158498" cy="2972819"/>
          </a:xfrm>
          <a:prstGeom prst="rect">
            <a:avLst/>
          </a:prstGeom>
        </p:spPr>
      </p:pic>
    </p:spTree>
    <p:extLst>
      <p:ext uri="{BB962C8B-B14F-4D97-AF65-F5344CB8AC3E}">
        <p14:creationId xmlns:p14="http://schemas.microsoft.com/office/powerpoint/2010/main" val="62381983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184</a:t>
            </a:fld>
            <a:endParaRPr lang="en-AU"/>
          </a:p>
        </p:txBody>
      </p:sp>
      <p:pic>
        <p:nvPicPr>
          <p:cNvPr id="4" name="Picture 3"/>
          <p:cNvPicPr>
            <a:picLocks noChangeAspect="1"/>
          </p:cNvPicPr>
          <p:nvPr/>
        </p:nvPicPr>
        <p:blipFill>
          <a:blip r:embed="rId2"/>
          <a:stretch>
            <a:fillRect/>
          </a:stretch>
        </p:blipFill>
        <p:spPr>
          <a:xfrm>
            <a:off x="153812" y="248194"/>
            <a:ext cx="4985157" cy="850311"/>
          </a:xfrm>
          <a:prstGeom prst="rect">
            <a:avLst/>
          </a:prstGeom>
        </p:spPr>
      </p:pic>
      <p:cxnSp>
        <p:nvCxnSpPr>
          <p:cNvPr id="5" name="Straight Connector 4"/>
          <p:cNvCxnSpPr/>
          <p:nvPr/>
        </p:nvCxnSpPr>
        <p:spPr>
          <a:xfrm flipV="1">
            <a:off x="462292" y="979714"/>
            <a:ext cx="4523501" cy="1429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stretch>
            <a:fillRect/>
          </a:stretch>
        </p:blipFill>
        <p:spPr>
          <a:xfrm>
            <a:off x="309101" y="1228180"/>
            <a:ext cx="11369094" cy="1622257"/>
          </a:xfrm>
          <a:prstGeom prst="rect">
            <a:avLst/>
          </a:prstGeom>
        </p:spPr>
      </p:pic>
      <p:pic>
        <p:nvPicPr>
          <p:cNvPr id="9" name="Picture 8"/>
          <p:cNvPicPr>
            <a:picLocks noChangeAspect="1"/>
          </p:cNvPicPr>
          <p:nvPr/>
        </p:nvPicPr>
        <p:blipFill>
          <a:blip r:embed="rId4"/>
          <a:stretch>
            <a:fillRect/>
          </a:stretch>
        </p:blipFill>
        <p:spPr>
          <a:xfrm>
            <a:off x="320978" y="3158898"/>
            <a:ext cx="11357217" cy="1857239"/>
          </a:xfrm>
          <a:prstGeom prst="rect">
            <a:avLst/>
          </a:prstGeom>
        </p:spPr>
      </p:pic>
    </p:spTree>
    <p:extLst>
      <p:ext uri="{BB962C8B-B14F-4D97-AF65-F5344CB8AC3E}">
        <p14:creationId xmlns:p14="http://schemas.microsoft.com/office/powerpoint/2010/main" val="37123551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185</a:t>
            </a:fld>
            <a:endParaRPr lang="en-AU"/>
          </a:p>
        </p:txBody>
      </p:sp>
      <p:pic>
        <p:nvPicPr>
          <p:cNvPr id="4" name="Picture 3"/>
          <p:cNvPicPr>
            <a:picLocks noChangeAspect="1"/>
          </p:cNvPicPr>
          <p:nvPr/>
        </p:nvPicPr>
        <p:blipFill>
          <a:blip r:embed="rId2"/>
          <a:stretch>
            <a:fillRect/>
          </a:stretch>
        </p:blipFill>
        <p:spPr>
          <a:xfrm>
            <a:off x="300446" y="72474"/>
            <a:ext cx="3827417" cy="975326"/>
          </a:xfrm>
          <a:prstGeom prst="rect">
            <a:avLst/>
          </a:prstGeom>
        </p:spPr>
      </p:pic>
      <p:cxnSp>
        <p:nvCxnSpPr>
          <p:cNvPr id="5" name="Straight Connector 4"/>
          <p:cNvCxnSpPr/>
          <p:nvPr/>
        </p:nvCxnSpPr>
        <p:spPr>
          <a:xfrm flipV="1">
            <a:off x="462292" y="901337"/>
            <a:ext cx="3665571" cy="27354"/>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300445" y="1228469"/>
            <a:ext cx="11652069" cy="3005657"/>
          </a:xfrm>
          <a:prstGeom prst="rect">
            <a:avLst/>
          </a:prstGeom>
        </p:spPr>
      </p:pic>
    </p:spTree>
    <p:extLst>
      <p:ext uri="{BB962C8B-B14F-4D97-AF65-F5344CB8AC3E}">
        <p14:creationId xmlns:p14="http://schemas.microsoft.com/office/powerpoint/2010/main" val="24057839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186</a:t>
            </a:fld>
            <a:endParaRPr lang="en-AU"/>
          </a:p>
        </p:txBody>
      </p:sp>
      <p:pic>
        <p:nvPicPr>
          <p:cNvPr id="4" name="Picture 3"/>
          <p:cNvPicPr>
            <a:picLocks noChangeAspect="1"/>
          </p:cNvPicPr>
          <p:nvPr/>
        </p:nvPicPr>
        <p:blipFill>
          <a:blip r:embed="rId2"/>
          <a:stretch>
            <a:fillRect/>
          </a:stretch>
        </p:blipFill>
        <p:spPr>
          <a:xfrm>
            <a:off x="2011680" y="513843"/>
            <a:ext cx="5708469" cy="5053398"/>
          </a:xfrm>
          <a:prstGeom prst="rect">
            <a:avLst/>
          </a:prstGeom>
        </p:spPr>
      </p:pic>
    </p:spTree>
    <p:extLst>
      <p:ext uri="{BB962C8B-B14F-4D97-AF65-F5344CB8AC3E}">
        <p14:creationId xmlns:p14="http://schemas.microsoft.com/office/powerpoint/2010/main" val="364984528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187</a:t>
            </a:fld>
            <a:endParaRPr lang="en-AU"/>
          </a:p>
        </p:txBody>
      </p:sp>
      <p:pic>
        <p:nvPicPr>
          <p:cNvPr id="4" name="Picture 3"/>
          <p:cNvPicPr>
            <a:picLocks noChangeAspect="1"/>
          </p:cNvPicPr>
          <p:nvPr/>
        </p:nvPicPr>
        <p:blipFill>
          <a:blip r:embed="rId2"/>
          <a:stretch>
            <a:fillRect/>
          </a:stretch>
        </p:blipFill>
        <p:spPr>
          <a:xfrm>
            <a:off x="459477" y="378822"/>
            <a:ext cx="11129623" cy="3469141"/>
          </a:xfrm>
          <a:prstGeom prst="rect">
            <a:avLst/>
          </a:prstGeom>
        </p:spPr>
      </p:pic>
      <p:cxnSp>
        <p:nvCxnSpPr>
          <p:cNvPr id="6" name="Straight Connector 5"/>
          <p:cNvCxnSpPr/>
          <p:nvPr/>
        </p:nvCxnSpPr>
        <p:spPr>
          <a:xfrm flipV="1">
            <a:off x="0" y="4349931"/>
            <a:ext cx="12192000" cy="1306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263810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188</a:t>
            </a:fld>
            <a:endParaRPr lang="en-AU"/>
          </a:p>
        </p:txBody>
      </p:sp>
      <p:pic>
        <p:nvPicPr>
          <p:cNvPr id="4" name="Picture 3"/>
          <p:cNvPicPr>
            <a:picLocks noChangeAspect="1"/>
          </p:cNvPicPr>
          <p:nvPr/>
        </p:nvPicPr>
        <p:blipFill>
          <a:blip r:embed="rId2"/>
          <a:stretch>
            <a:fillRect/>
          </a:stretch>
        </p:blipFill>
        <p:spPr>
          <a:xfrm>
            <a:off x="256170" y="339633"/>
            <a:ext cx="11588445" cy="3148149"/>
          </a:xfrm>
          <a:prstGeom prst="rect">
            <a:avLst/>
          </a:prstGeom>
        </p:spPr>
      </p:pic>
    </p:spTree>
    <p:extLst>
      <p:ext uri="{BB962C8B-B14F-4D97-AF65-F5344CB8AC3E}">
        <p14:creationId xmlns:p14="http://schemas.microsoft.com/office/powerpoint/2010/main" val="407637835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189</a:t>
            </a:fld>
            <a:endParaRPr lang="en-AU"/>
          </a:p>
        </p:txBody>
      </p:sp>
      <p:pic>
        <p:nvPicPr>
          <p:cNvPr id="4" name="Picture 3"/>
          <p:cNvPicPr>
            <a:picLocks noChangeAspect="1"/>
          </p:cNvPicPr>
          <p:nvPr/>
        </p:nvPicPr>
        <p:blipFill>
          <a:blip r:embed="rId2"/>
          <a:stretch>
            <a:fillRect/>
          </a:stretch>
        </p:blipFill>
        <p:spPr>
          <a:xfrm>
            <a:off x="219414" y="195942"/>
            <a:ext cx="11804047" cy="1933304"/>
          </a:xfrm>
          <a:prstGeom prst="rect">
            <a:avLst/>
          </a:prstGeom>
        </p:spPr>
      </p:pic>
      <p:pic>
        <p:nvPicPr>
          <p:cNvPr id="5" name="Picture 4"/>
          <p:cNvPicPr>
            <a:picLocks noChangeAspect="1"/>
          </p:cNvPicPr>
          <p:nvPr/>
        </p:nvPicPr>
        <p:blipFill>
          <a:blip r:embed="rId3"/>
          <a:stretch>
            <a:fillRect/>
          </a:stretch>
        </p:blipFill>
        <p:spPr>
          <a:xfrm>
            <a:off x="0" y="2416630"/>
            <a:ext cx="12075559" cy="3749040"/>
          </a:xfrm>
          <a:prstGeom prst="rect">
            <a:avLst/>
          </a:prstGeom>
        </p:spPr>
      </p:pic>
    </p:spTree>
    <p:extLst>
      <p:ext uri="{BB962C8B-B14F-4D97-AF65-F5344CB8AC3E}">
        <p14:creationId xmlns:p14="http://schemas.microsoft.com/office/powerpoint/2010/main" val="2845799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a:t>
            </a:fld>
            <a:endParaRPr lang="en-AU"/>
          </a:p>
        </p:txBody>
      </p:sp>
      <p:pic>
        <p:nvPicPr>
          <p:cNvPr id="4" name="Picture 3"/>
          <p:cNvPicPr>
            <a:picLocks noChangeAspect="1"/>
          </p:cNvPicPr>
          <p:nvPr/>
        </p:nvPicPr>
        <p:blipFill>
          <a:blip r:embed="rId2"/>
          <a:stretch>
            <a:fillRect/>
          </a:stretch>
        </p:blipFill>
        <p:spPr>
          <a:xfrm>
            <a:off x="355913" y="925184"/>
            <a:ext cx="10747682" cy="1908103"/>
          </a:xfrm>
          <a:prstGeom prst="rect">
            <a:avLst/>
          </a:prstGeom>
        </p:spPr>
      </p:pic>
      <p:pic>
        <p:nvPicPr>
          <p:cNvPr id="6" name="Picture 5"/>
          <p:cNvPicPr>
            <a:picLocks noChangeAspect="1"/>
          </p:cNvPicPr>
          <p:nvPr/>
        </p:nvPicPr>
        <p:blipFill>
          <a:blip r:embed="rId3"/>
          <a:stretch>
            <a:fillRect/>
          </a:stretch>
        </p:blipFill>
        <p:spPr>
          <a:xfrm>
            <a:off x="355913" y="2714835"/>
            <a:ext cx="8782427" cy="3386539"/>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smtClean="0">
                <a:solidFill>
                  <a:srgbClr val="00B050"/>
                </a:solidFill>
              </a:rPr>
              <a:t>Transpose of a Matrix</a:t>
            </a:r>
            <a:endParaRPr lang="en-AU" sz="2800" b="1" u="sng" dirty="0">
              <a:solidFill>
                <a:srgbClr val="00B050"/>
              </a:solidFill>
            </a:endParaRPr>
          </a:p>
        </p:txBody>
      </p:sp>
    </p:spTree>
    <p:extLst>
      <p:ext uri="{BB962C8B-B14F-4D97-AF65-F5344CB8AC3E}">
        <p14:creationId xmlns:p14="http://schemas.microsoft.com/office/powerpoint/2010/main" val="330855993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190</a:t>
            </a:fld>
            <a:endParaRPr lang="en-AU"/>
          </a:p>
        </p:txBody>
      </p:sp>
      <p:pic>
        <p:nvPicPr>
          <p:cNvPr id="5" name="Picture 4"/>
          <p:cNvPicPr>
            <a:picLocks noChangeAspect="1"/>
          </p:cNvPicPr>
          <p:nvPr/>
        </p:nvPicPr>
        <p:blipFill>
          <a:blip r:embed="rId2"/>
          <a:stretch>
            <a:fillRect/>
          </a:stretch>
        </p:blipFill>
        <p:spPr>
          <a:xfrm>
            <a:off x="664511" y="326571"/>
            <a:ext cx="7996606" cy="849085"/>
          </a:xfrm>
          <a:prstGeom prst="rect">
            <a:avLst/>
          </a:prstGeom>
        </p:spPr>
      </p:pic>
      <p:pic>
        <p:nvPicPr>
          <p:cNvPr id="6" name="Picture 5"/>
          <p:cNvPicPr>
            <a:picLocks noChangeAspect="1"/>
          </p:cNvPicPr>
          <p:nvPr/>
        </p:nvPicPr>
        <p:blipFill>
          <a:blip r:embed="rId3"/>
          <a:stretch>
            <a:fillRect/>
          </a:stretch>
        </p:blipFill>
        <p:spPr>
          <a:xfrm>
            <a:off x="690572" y="1175655"/>
            <a:ext cx="7970545" cy="253435"/>
          </a:xfrm>
          <a:prstGeom prst="rect">
            <a:avLst/>
          </a:prstGeom>
        </p:spPr>
      </p:pic>
      <p:pic>
        <p:nvPicPr>
          <p:cNvPr id="7" name="Picture 6"/>
          <p:cNvPicPr>
            <a:picLocks noChangeAspect="1"/>
          </p:cNvPicPr>
          <p:nvPr/>
        </p:nvPicPr>
        <p:blipFill>
          <a:blip r:embed="rId4"/>
          <a:stretch>
            <a:fillRect/>
          </a:stretch>
        </p:blipFill>
        <p:spPr>
          <a:xfrm>
            <a:off x="182672" y="1614022"/>
            <a:ext cx="11829829" cy="2513839"/>
          </a:xfrm>
          <a:prstGeom prst="rect">
            <a:avLst/>
          </a:prstGeom>
        </p:spPr>
      </p:pic>
    </p:spTree>
    <p:extLst>
      <p:ext uri="{BB962C8B-B14F-4D97-AF65-F5344CB8AC3E}">
        <p14:creationId xmlns:p14="http://schemas.microsoft.com/office/powerpoint/2010/main" val="256908959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191</a:t>
            </a:fld>
            <a:endParaRPr lang="en-AU"/>
          </a:p>
        </p:txBody>
      </p:sp>
      <p:cxnSp>
        <p:nvCxnSpPr>
          <p:cNvPr id="5" name="Straight Connector 4"/>
          <p:cNvCxnSpPr/>
          <p:nvPr/>
        </p:nvCxnSpPr>
        <p:spPr>
          <a:xfrm>
            <a:off x="221041" y="1320579"/>
            <a:ext cx="3959072" cy="24895"/>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221041" y="110072"/>
            <a:ext cx="3959072" cy="1210508"/>
          </a:xfrm>
          <a:prstGeom prst="rect">
            <a:avLst/>
          </a:prstGeom>
        </p:spPr>
      </p:pic>
      <p:sp>
        <p:nvSpPr>
          <p:cNvPr id="7" name="Rounded Rectangle 6"/>
          <p:cNvSpPr/>
          <p:nvPr/>
        </p:nvSpPr>
        <p:spPr>
          <a:xfrm>
            <a:off x="221040" y="1795993"/>
            <a:ext cx="1140849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25997" y="2259875"/>
            <a:ext cx="10982496" cy="2202004"/>
          </a:xfrm>
          <a:prstGeom prst="rect">
            <a:avLst/>
          </a:prstGeom>
        </p:spPr>
      </p:pic>
    </p:spTree>
    <p:extLst>
      <p:ext uri="{BB962C8B-B14F-4D97-AF65-F5344CB8AC3E}">
        <p14:creationId xmlns:p14="http://schemas.microsoft.com/office/powerpoint/2010/main" val="187747890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192</a:t>
            </a:fld>
            <a:endParaRPr lang="en-AU"/>
          </a:p>
        </p:txBody>
      </p:sp>
      <p:pic>
        <p:nvPicPr>
          <p:cNvPr id="4" name="Picture 3"/>
          <p:cNvPicPr>
            <a:picLocks noChangeAspect="1"/>
          </p:cNvPicPr>
          <p:nvPr/>
        </p:nvPicPr>
        <p:blipFill>
          <a:blip r:embed="rId2"/>
          <a:stretch>
            <a:fillRect/>
          </a:stretch>
        </p:blipFill>
        <p:spPr>
          <a:xfrm>
            <a:off x="135530" y="535578"/>
            <a:ext cx="11368567" cy="2730136"/>
          </a:xfrm>
          <a:prstGeom prst="rect">
            <a:avLst/>
          </a:prstGeom>
        </p:spPr>
      </p:pic>
      <p:pic>
        <p:nvPicPr>
          <p:cNvPr id="5" name="Picture 4"/>
          <p:cNvPicPr>
            <a:picLocks noChangeAspect="1"/>
          </p:cNvPicPr>
          <p:nvPr/>
        </p:nvPicPr>
        <p:blipFill>
          <a:blip r:embed="rId3"/>
          <a:stretch>
            <a:fillRect/>
          </a:stretch>
        </p:blipFill>
        <p:spPr>
          <a:xfrm>
            <a:off x="268481" y="3997548"/>
            <a:ext cx="11658212" cy="865201"/>
          </a:xfrm>
          <a:prstGeom prst="rect">
            <a:avLst/>
          </a:prstGeom>
        </p:spPr>
      </p:pic>
    </p:spTree>
    <p:extLst>
      <p:ext uri="{BB962C8B-B14F-4D97-AF65-F5344CB8AC3E}">
        <p14:creationId xmlns:p14="http://schemas.microsoft.com/office/powerpoint/2010/main" val="414929828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193</a:t>
            </a:fld>
            <a:endParaRPr lang="en-AU"/>
          </a:p>
        </p:txBody>
      </p:sp>
      <p:pic>
        <p:nvPicPr>
          <p:cNvPr id="4" name="Picture 3"/>
          <p:cNvPicPr>
            <a:picLocks noChangeAspect="1"/>
          </p:cNvPicPr>
          <p:nvPr/>
        </p:nvPicPr>
        <p:blipFill>
          <a:blip r:embed="rId2"/>
          <a:stretch>
            <a:fillRect/>
          </a:stretch>
        </p:blipFill>
        <p:spPr>
          <a:xfrm>
            <a:off x="339514" y="1293221"/>
            <a:ext cx="11516145" cy="2011681"/>
          </a:xfrm>
          <a:prstGeom prst="rect">
            <a:avLst/>
          </a:prstGeom>
        </p:spPr>
      </p:pic>
    </p:spTree>
    <p:extLst>
      <p:ext uri="{BB962C8B-B14F-4D97-AF65-F5344CB8AC3E}">
        <p14:creationId xmlns:p14="http://schemas.microsoft.com/office/powerpoint/2010/main" val="369463723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194</a:t>
            </a:fld>
            <a:endParaRPr lang="en-AU"/>
          </a:p>
        </p:txBody>
      </p:sp>
      <p:pic>
        <p:nvPicPr>
          <p:cNvPr id="4" name="Picture 3"/>
          <p:cNvPicPr>
            <a:picLocks noChangeAspect="1"/>
          </p:cNvPicPr>
          <p:nvPr/>
        </p:nvPicPr>
        <p:blipFill>
          <a:blip r:embed="rId2"/>
          <a:stretch>
            <a:fillRect/>
          </a:stretch>
        </p:blipFill>
        <p:spPr>
          <a:xfrm>
            <a:off x="2481943" y="870858"/>
            <a:ext cx="5447211" cy="3855706"/>
          </a:xfrm>
          <a:prstGeom prst="rect">
            <a:avLst/>
          </a:prstGeom>
        </p:spPr>
      </p:pic>
    </p:spTree>
    <p:extLst>
      <p:ext uri="{BB962C8B-B14F-4D97-AF65-F5344CB8AC3E}">
        <p14:creationId xmlns:p14="http://schemas.microsoft.com/office/powerpoint/2010/main" val="120922136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195</a:t>
            </a:fld>
            <a:endParaRPr lang="en-AU"/>
          </a:p>
        </p:txBody>
      </p:sp>
      <p:sp>
        <p:nvSpPr>
          <p:cNvPr id="10" name="Rounded Rectangle 9"/>
          <p:cNvSpPr/>
          <p:nvPr/>
        </p:nvSpPr>
        <p:spPr>
          <a:xfrm>
            <a:off x="444135" y="444916"/>
            <a:ext cx="11051177" cy="4402183"/>
          </a:xfrm>
          <a:prstGeom prst="roundRect">
            <a:avLst/>
          </a:prstGeom>
          <a:solidFill>
            <a:schemeClr val="accent2">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777922" y="1102965"/>
            <a:ext cx="10557630" cy="2781576"/>
          </a:xfrm>
          <a:prstGeom prst="rect">
            <a:avLst/>
          </a:prstGeom>
        </p:spPr>
      </p:pic>
    </p:spTree>
    <p:extLst>
      <p:ext uri="{BB962C8B-B14F-4D97-AF65-F5344CB8AC3E}">
        <p14:creationId xmlns:p14="http://schemas.microsoft.com/office/powerpoint/2010/main" val="11933800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196</a:t>
            </a:fld>
            <a:endParaRPr lang="en-AU"/>
          </a:p>
        </p:txBody>
      </p:sp>
      <p:pic>
        <p:nvPicPr>
          <p:cNvPr id="4" name="Picture 3"/>
          <p:cNvPicPr>
            <a:picLocks noChangeAspect="1"/>
          </p:cNvPicPr>
          <p:nvPr/>
        </p:nvPicPr>
        <p:blipFill>
          <a:blip r:embed="rId2"/>
          <a:stretch>
            <a:fillRect/>
          </a:stretch>
        </p:blipFill>
        <p:spPr>
          <a:xfrm>
            <a:off x="395574" y="-1"/>
            <a:ext cx="3602890" cy="1389867"/>
          </a:xfrm>
          <a:prstGeom prst="rect">
            <a:avLst/>
          </a:prstGeom>
        </p:spPr>
      </p:pic>
      <p:cxnSp>
        <p:nvCxnSpPr>
          <p:cNvPr id="5" name="Straight Connector 4"/>
          <p:cNvCxnSpPr/>
          <p:nvPr/>
        </p:nvCxnSpPr>
        <p:spPr>
          <a:xfrm>
            <a:off x="395574" y="1103572"/>
            <a:ext cx="3849855" cy="0"/>
          </a:xfrm>
          <a:prstGeom prst="line">
            <a:avLst/>
          </a:prstGeom>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153987" y="1367125"/>
            <a:ext cx="11887200" cy="381435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00892" y="1676159"/>
            <a:ext cx="10875681" cy="3196287"/>
          </a:xfrm>
          <a:prstGeom prst="rect">
            <a:avLst/>
          </a:prstGeom>
        </p:spPr>
      </p:pic>
    </p:spTree>
    <p:extLst>
      <p:ext uri="{BB962C8B-B14F-4D97-AF65-F5344CB8AC3E}">
        <p14:creationId xmlns:p14="http://schemas.microsoft.com/office/powerpoint/2010/main" val="370766019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197</a:t>
            </a:fld>
            <a:endParaRPr lang="en-AU"/>
          </a:p>
        </p:txBody>
      </p:sp>
      <p:pic>
        <p:nvPicPr>
          <p:cNvPr id="5" name="Picture 4"/>
          <p:cNvPicPr>
            <a:picLocks noChangeAspect="1"/>
          </p:cNvPicPr>
          <p:nvPr/>
        </p:nvPicPr>
        <p:blipFill>
          <a:blip r:embed="rId2"/>
          <a:stretch>
            <a:fillRect/>
          </a:stretch>
        </p:blipFill>
        <p:spPr>
          <a:xfrm>
            <a:off x="215551" y="674168"/>
            <a:ext cx="9599945" cy="2012659"/>
          </a:xfrm>
          <a:prstGeom prst="rect">
            <a:avLst/>
          </a:prstGeom>
        </p:spPr>
      </p:pic>
      <p:sp>
        <p:nvSpPr>
          <p:cNvPr id="6" name="TextBox 5"/>
          <p:cNvSpPr txBox="1"/>
          <p:nvPr/>
        </p:nvSpPr>
        <p:spPr>
          <a:xfrm>
            <a:off x="215551" y="3339616"/>
            <a:ext cx="947043" cy="584775"/>
          </a:xfrm>
          <a:prstGeom prst="rect">
            <a:avLst/>
          </a:prstGeom>
          <a:noFill/>
        </p:spPr>
        <p:txBody>
          <a:bodyPr wrap="square" rtlCol="0">
            <a:spAutoFit/>
          </a:bodyPr>
          <a:lstStyle/>
          <a:p>
            <a:r>
              <a:rPr lang="en-US" sz="3200" b="1" u="sng" dirty="0" smtClean="0">
                <a:solidFill>
                  <a:srgbClr val="00B050"/>
                </a:solidFill>
              </a:rPr>
              <a:t>Sol:</a:t>
            </a:r>
            <a:r>
              <a:rPr lang="en-US" sz="2800" b="1" u="sng" dirty="0" smtClean="0">
                <a:solidFill>
                  <a:srgbClr val="00B050"/>
                </a:solidFill>
              </a:rPr>
              <a:t> </a:t>
            </a:r>
            <a:endParaRPr lang="en-US" sz="2800" b="1" u="sng" dirty="0">
              <a:solidFill>
                <a:srgbClr val="00B050"/>
              </a:solidFill>
            </a:endParaRPr>
          </a:p>
        </p:txBody>
      </p:sp>
      <p:pic>
        <p:nvPicPr>
          <p:cNvPr id="8" name="Picture 7"/>
          <p:cNvPicPr>
            <a:picLocks noChangeAspect="1"/>
          </p:cNvPicPr>
          <p:nvPr/>
        </p:nvPicPr>
        <p:blipFill>
          <a:blip r:embed="rId3"/>
          <a:stretch>
            <a:fillRect/>
          </a:stretch>
        </p:blipFill>
        <p:spPr>
          <a:xfrm>
            <a:off x="1162594" y="3339616"/>
            <a:ext cx="6875689" cy="2821498"/>
          </a:xfrm>
          <a:prstGeom prst="rect">
            <a:avLst/>
          </a:prstGeom>
        </p:spPr>
      </p:pic>
      <p:sp>
        <p:nvSpPr>
          <p:cNvPr id="9" name="TextBox 8"/>
          <p:cNvSpPr txBox="1"/>
          <p:nvPr/>
        </p:nvSpPr>
        <p:spPr>
          <a:xfrm>
            <a:off x="215551" y="143691"/>
            <a:ext cx="1704689"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
        <p:nvSpPr>
          <p:cNvPr id="10" name="TextBox 9"/>
          <p:cNvSpPr txBox="1"/>
          <p:nvPr/>
        </p:nvSpPr>
        <p:spPr>
          <a:xfrm>
            <a:off x="483326" y="2782389"/>
            <a:ext cx="8791303" cy="461665"/>
          </a:xfrm>
          <a:prstGeom prst="rect">
            <a:avLst/>
          </a:prstGeom>
          <a:noFill/>
        </p:spPr>
        <p:txBody>
          <a:bodyPr wrap="square" rtlCol="0">
            <a:spAutoFit/>
          </a:bodyPr>
          <a:lstStyle/>
          <a:p>
            <a:r>
              <a:rPr lang="en-US" sz="2400" b="1" dirty="0" smtClean="0"/>
              <a:t>Also find least squares error vector and least square error.</a:t>
            </a:r>
            <a:endParaRPr lang="en-US" sz="2400" b="1" dirty="0"/>
          </a:p>
        </p:txBody>
      </p:sp>
    </p:spTree>
    <p:extLst>
      <p:ext uri="{BB962C8B-B14F-4D97-AF65-F5344CB8AC3E}">
        <p14:creationId xmlns:p14="http://schemas.microsoft.com/office/powerpoint/2010/main" val="389335394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198</a:t>
            </a:fld>
            <a:endParaRPr lang="en-AU"/>
          </a:p>
        </p:txBody>
      </p:sp>
      <p:pic>
        <p:nvPicPr>
          <p:cNvPr id="5" name="Picture 4"/>
          <p:cNvPicPr>
            <a:picLocks noChangeAspect="1"/>
          </p:cNvPicPr>
          <p:nvPr/>
        </p:nvPicPr>
        <p:blipFill>
          <a:blip r:embed="rId2"/>
          <a:stretch>
            <a:fillRect/>
          </a:stretch>
        </p:blipFill>
        <p:spPr>
          <a:xfrm>
            <a:off x="461862" y="130727"/>
            <a:ext cx="8706553" cy="1776548"/>
          </a:xfrm>
          <a:prstGeom prst="rect">
            <a:avLst/>
          </a:prstGeom>
        </p:spPr>
      </p:pic>
      <p:pic>
        <p:nvPicPr>
          <p:cNvPr id="6" name="Picture 5"/>
          <p:cNvPicPr>
            <a:picLocks noChangeAspect="1"/>
          </p:cNvPicPr>
          <p:nvPr/>
        </p:nvPicPr>
        <p:blipFill>
          <a:blip r:embed="rId3"/>
          <a:stretch>
            <a:fillRect/>
          </a:stretch>
        </p:blipFill>
        <p:spPr>
          <a:xfrm>
            <a:off x="317489" y="1907275"/>
            <a:ext cx="11701556" cy="2013756"/>
          </a:xfrm>
          <a:prstGeom prst="rect">
            <a:avLst/>
          </a:prstGeom>
        </p:spPr>
      </p:pic>
      <p:pic>
        <p:nvPicPr>
          <p:cNvPr id="7" name="Picture 6"/>
          <p:cNvPicPr>
            <a:picLocks noChangeAspect="1"/>
          </p:cNvPicPr>
          <p:nvPr/>
        </p:nvPicPr>
        <p:blipFill>
          <a:blip r:embed="rId4"/>
          <a:stretch>
            <a:fillRect/>
          </a:stretch>
        </p:blipFill>
        <p:spPr>
          <a:xfrm>
            <a:off x="550769" y="3925688"/>
            <a:ext cx="11337762" cy="2109351"/>
          </a:xfrm>
          <a:prstGeom prst="rect">
            <a:avLst/>
          </a:prstGeom>
        </p:spPr>
      </p:pic>
      <p:sp>
        <p:nvSpPr>
          <p:cNvPr id="8" name="Rectangle 7"/>
          <p:cNvSpPr/>
          <p:nvPr/>
        </p:nvSpPr>
        <p:spPr>
          <a:xfrm>
            <a:off x="11212483" y="5159829"/>
            <a:ext cx="596340" cy="6270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965700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199</a:t>
            </a:fld>
            <a:endParaRPr lang="en-AU"/>
          </a:p>
        </p:txBody>
      </p:sp>
      <p:pic>
        <p:nvPicPr>
          <p:cNvPr id="5" name="Picture 4"/>
          <p:cNvPicPr>
            <a:picLocks noChangeAspect="1"/>
          </p:cNvPicPr>
          <p:nvPr/>
        </p:nvPicPr>
        <p:blipFill>
          <a:blip r:embed="rId2"/>
          <a:stretch>
            <a:fillRect/>
          </a:stretch>
        </p:blipFill>
        <p:spPr>
          <a:xfrm>
            <a:off x="0" y="496388"/>
            <a:ext cx="10907486" cy="4701235"/>
          </a:xfrm>
          <a:prstGeom prst="rect">
            <a:avLst/>
          </a:prstGeom>
        </p:spPr>
      </p:pic>
      <p:cxnSp>
        <p:nvCxnSpPr>
          <p:cNvPr id="9" name="Straight Connector 8"/>
          <p:cNvCxnSpPr/>
          <p:nvPr/>
        </p:nvCxnSpPr>
        <p:spPr>
          <a:xfrm flipV="1">
            <a:off x="0" y="5551714"/>
            <a:ext cx="12192000" cy="2612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8786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a:t>
            </a:fld>
            <a:endParaRPr lang="en-AU"/>
          </a:p>
        </p:txBody>
      </p:sp>
      <p:pic>
        <p:nvPicPr>
          <p:cNvPr id="6" name="Picture 5"/>
          <p:cNvPicPr>
            <a:picLocks noChangeAspect="1"/>
          </p:cNvPicPr>
          <p:nvPr/>
        </p:nvPicPr>
        <p:blipFill>
          <a:blip r:embed="rId2"/>
          <a:stretch>
            <a:fillRect/>
          </a:stretch>
        </p:blipFill>
        <p:spPr>
          <a:xfrm>
            <a:off x="586217" y="244700"/>
            <a:ext cx="8314426" cy="777494"/>
          </a:xfrm>
          <a:prstGeom prst="rect">
            <a:avLst/>
          </a:prstGeom>
        </p:spPr>
      </p:pic>
      <p:pic>
        <p:nvPicPr>
          <p:cNvPr id="7" name="Picture 6"/>
          <p:cNvPicPr>
            <a:picLocks noChangeAspect="1"/>
          </p:cNvPicPr>
          <p:nvPr/>
        </p:nvPicPr>
        <p:blipFill>
          <a:blip r:embed="rId3"/>
          <a:stretch>
            <a:fillRect/>
          </a:stretch>
        </p:blipFill>
        <p:spPr>
          <a:xfrm>
            <a:off x="378996" y="1353416"/>
            <a:ext cx="10628759" cy="1159501"/>
          </a:xfrm>
          <a:prstGeom prst="rect">
            <a:avLst/>
          </a:prstGeom>
        </p:spPr>
      </p:pic>
      <p:pic>
        <p:nvPicPr>
          <p:cNvPr id="8" name="Picture 7"/>
          <p:cNvPicPr>
            <a:picLocks noChangeAspect="1"/>
          </p:cNvPicPr>
          <p:nvPr/>
        </p:nvPicPr>
        <p:blipFill>
          <a:blip r:embed="rId4"/>
          <a:stretch>
            <a:fillRect/>
          </a:stretch>
        </p:blipFill>
        <p:spPr>
          <a:xfrm>
            <a:off x="586217" y="2844139"/>
            <a:ext cx="2695402" cy="431731"/>
          </a:xfrm>
          <a:prstGeom prst="rect">
            <a:avLst/>
          </a:prstGeom>
        </p:spPr>
      </p:pic>
      <p:pic>
        <p:nvPicPr>
          <p:cNvPr id="9" name="Picture 8"/>
          <p:cNvPicPr>
            <a:picLocks noChangeAspect="1"/>
          </p:cNvPicPr>
          <p:nvPr/>
        </p:nvPicPr>
        <p:blipFill>
          <a:blip r:embed="rId5"/>
          <a:stretch>
            <a:fillRect/>
          </a:stretch>
        </p:blipFill>
        <p:spPr>
          <a:xfrm>
            <a:off x="378996" y="3515161"/>
            <a:ext cx="8749564" cy="1500691"/>
          </a:xfrm>
          <a:prstGeom prst="rect">
            <a:avLst/>
          </a:prstGeom>
        </p:spPr>
      </p:pic>
      <p:pic>
        <p:nvPicPr>
          <p:cNvPr id="11" name="Picture 10"/>
          <p:cNvPicPr>
            <a:picLocks noChangeAspect="1"/>
          </p:cNvPicPr>
          <p:nvPr/>
        </p:nvPicPr>
        <p:blipFill>
          <a:blip r:embed="rId6"/>
          <a:stretch>
            <a:fillRect/>
          </a:stretch>
        </p:blipFill>
        <p:spPr>
          <a:xfrm>
            <a:off x="447777" y="5255143"/>
            <a:ext cx="10108693" cy="819181"/>
          </a:xfrm>
          <a:prstGeom prst="rect">
            <a:avLst/>
          </a:prstGeom>
        </p:spPr>
      </p:pic>
      <p:sp>
        <p:nvSpPr>
          <p:cNvPr id="13" name="Rectangle 12"/>
          <p:cNvSpPr/>
          <p:nvPr/>
        </p:nvSpPr>
        <p:spPr>
          <a:xfrm>
            <a:off x="586217" y="5255143"/>
            <a:ext cx="173637" cy="41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cxnSp>
        <p:nvCxnSpPr>
          <p:cNvPr id="5" name="Straight Connector 4"/>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966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a:t>
            </a:fld>
            <a:endParaRPr lang="en-AU"/>
          </a:p>
        </p:txBody>
      </p:sp>
      <p:pic>
        <p:nvPicPr>
          <p:cNvPr id="4" name="Picture 3"/>
          <p:cNvPicPr>
            <a:picLocks noChangeAspect="1"/>
          </p:cNvPicPr>
          <p:nvPr/>
        </p:nvPicPr>
        <p:blipFill>
          <a:blip r:embed="rId2"/>
          <a:stretch>
            <a:fillRect/>
          </a:stretch>
        </p:blipFill>
        <p:spPr>
          <a:xfrm>
            <a:off x="257939" y="940157"/>
            <a:ext cx="11679295" cy="3701858"/>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smtClean="0">
                <a:solidFill>
                  <a:srgbClr val="00B050"/>
                </a:solidFill>
              </a:rPr>
              <a:t>Properties of Transpose </a:t>
            </a:r>
            <a:endParaRPr lang="en-AU" sz="2800" b="1" u="sng" dirty="0">
              <a:solidFill>
                <a:srgbClr val="00B050"/>
              </a:solidFill>
            </a:endParaRPr>
          </a:p>
        </p:txBody>
      </p:sp>
    </p:spTree>
    <p:extLst>
      <p:ext uri="{BB962C8B-B14F-4D97-AF65-F5344CB8AC3E}">
        <p14:creationId xmlns:p14="http://schemas.microsoft.com/office/powerpoint/2010/main" val="3919588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200</a:t>
            </a:fld>
            <a:endParaRPr lang="en-AU"/>
          </a:p>
        </p:txBody>
      </p:sp>
      <p:pic>
        <p:nvPicPr>
          <p:cNvPr id="4" name="Picture 3"/>
          <p:cNvPicPr>
            <a:picLocks noChangeAspect="1"/>
          </p:cNvPicPr>
          <p:nvPr/>
        </p:nvPicPr>
        <p:blipFill>
          <a:blip r:embed="rId2"/>
          <a:stretch>
            <a:fillRect/>
          </a:stretch>
        </p:blipFill>
        <p:spPr>
          <a:xfrm>
            <a:off x="306991" y="1071154"/>
            <a:ext cx="11230617" cy="2155371"/>
          </a:xfrm>
          <a:prstGeom prst="rect">
            <a:avLst/>
          </a:prstGeom>
        </p:spPr>
      </p:pic>
      <p:sp>
        <p:nvSpPr>
          <p:cNvPr id="5" name="TextBox 4"/>
          <p:cNvSpPr txBox="1"/>
          <p:nvPr/>
        </p:nvSpPr>
        <p:spPr>
          <a:xfrm>
            <a:off x="306991" y="303465"/>
            <a:ext cx="3270069" cy="584775"/>
          </a:xfrm>
          <a:prstGeom prst="rect">
            <a:avLst/>
          </a:prstGeom>
          <a:noFill/>
        </p:spPr>
        <p:txBody>
          <a:bodyPr wrap="square" rtlCol="0">
            <a:spAutoFit/>
          </a:bodyPr>
          <a:lstStyle/>
          <a:p>
            <a:r>
              <a:rPr lang="en-US" sz="3200" b="1" u="sng" dirty="0" smtClean="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3"/>
          <a:stretch>
            <a:fillRect/>
          </a:stretch>
        </p:blipFill>
        <p:spPr>
          <a:xfrm>
            <a:off x="306991" y="3656376"/>
            <a:ext cx="11136072" cy="2036073"/>
          </a:xfrm>
          <a:prstGeom prst="rect">
            <a:avLst/>
          </a:prstGeom>
        </p:spPr>
      </p:pic>
    </p:spTree>
    <p:extLst>
      <p:ext uri="{BB962C8B-B14F-4D97-AF65-F5344CB8AC3E}">
        <p14:creationId xmlns:p14="http://schemas.microsoft.com/office/powerpoint/2010/main" val="310502731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201</a:t>
            </a:fld>
            <a:endParaRPr lang="en-AU"/>
          </a:p>
        </p:txBody>
      </p:sp>
      <p:pic>
        <p:nvPicPr>
          <p:cNvPr id="4" name="Picture 3"/>
          <p:cNvPicPr>
            <a:picLocks noChangeAspect="1"/>
          </p:cNvPicPr>
          <p:nvPr/>
        </p:nvPicPr>
        <p:blipFill>
          <a:blip r:embed="rId2"/>
          <a:stretch>
            <a:fillRect/>
          </a:stretch>
        </p:blipFill>
        <p:spPr>
          <a:xfrm>
            <a:off x="452505" y="378823"/>
            <a:ext cx="9851944" cy="2037805"/>
          </a:xfrm>
          <a:prstGeom prst="rect">
            <a:avLst/>
          </a:prstGeom>
        </p:spPr>
      </p:pic>
      <p:pic>
        <p:nvPicPr>
          <p:cNvPr id="5" name="Picture 4"/>
          <p:cNvPicPr>
            <a:picLocks noChangeAspect="1"/>
          </p:cNvPicPr>
          <p:nvPr/>
        </p:nvPicPr>
        <p:blipFill>
          <a:blip r:embed="rId3"/>
          <a:stretch>
            <a:fillRect/>
          </a:stretch>
        </p:blipFill>
        <p:spPr>
          <a:xfrm>
            <a:off x="452505" y="2881312"/>
            <a:ext cx="8613118" cy="2931239"/>
          </a:xfrm>
          <a:prstGeom prst="rect">
            <a:avLst/>
          </a:prstGeom>
        </p:spPr>
      </p:pic>
    </p:spTree>
    <p:extLst>
      <p:ext uri="{BB962C8B-B14F-4D97-AF65-F5344CB8AC3E}">
        <p14:creationId xmlns:p14="http://schemas.microsoft.com/office/powerpoint/2010/main" val="298285609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202</a:t>
            </a:fld>
            <a:endParaRPr lang="en-AU"/>
          </a:p>
        </p:txBody>
      </p:sp>
      <p:pic>
        <p:nvPicPr>
          <p:cNvPr id="4" name="Picture 3"/>
          <p:cNvPicPr>
            <a:picLocks noChangeAspect="1"/>
          </p:cNvPicPr>
          <p:nvPr/>
        </p:nvPicPr>
        <p:blipFill>
          <a:blip r:embed="rId2"/>
          <a:stretch>
            <a:fillRect/>
          </a:stretch>
        </p:blipFill>
        <p:spPr>
          <a:xfrm>
            <a:off x="513281" y="640080"/>
            <a:ext cx="10681789" cy="4820194"/>
          </a:xfrm>
          <a:prstGeom prst="rect">
            <a:avLst/>
          </a:prstGeom>
        </p:spPr>
      </p:pic>
    </p:spTree>
    <p:extLst>
      <p:ext uri="{BB962C8B-B14F-4D97-AF65-F5344CB8AC3E}">
        <p14:creationId xmlns:p14="http://schemas.microsoft.com/office/powerpoint/2010/main" val="300312438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203</a:t>
            </a:fld>
            <a:endParaRPr lang="en-AU"/>
          </a:p>
        </p:txBody>
      </p:sp>
    </p:spTree>
    <p:extLst>
      <p:ext uri="{BB962C8B-B14F-4D97-AF65-F5344CB8AC3E}">
        <p14:creationId xmlns:p14="http://schemas.microsoft.com/office/powerpoint/2010/main" val="213934767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204</a:t>
            </a:fld>
            <a:endParaRPr lang="en-AU"/>
          </a:p>
        </p:txBody>
      </p:sp>
      <p:pic>
        <p:nvPicPr>
          <p:cNvPr id="4" name="Picture 3"/>
          <p:cNvPicPr>
            <a:picLocks noChangeAspect="1"/>
          </p:cNvPicPr>
          <p:nvPr/>
        </p:nvPicPr>
        <p:blipFill>
          <a:blip r:embed="rId2"/>
          <a:stretch>
            <a:fillRect/>
          </a:stretch>
        </p:blipFill>
        <p:spPr>
          <a:xfrm>
            <a:off x="945594" y="1859452"/>
            <a:ext cx="7563395" cy="3649265"/>
          </a:xfrm>
          <a:prstGeom prst="rect">
            <a:avLst/>
          </a:prstGeom>
        </p:spPr>
      </p:pic>
      <p:sp>
        <p:nvSpPr>
          <p:cNvPr id="5" name="TextBox 4"/>
          <p:cNvSpPr txBox="1"/>
          <p:nvPr/>
        </p:nvSpPr>
        <p:spPr>
          <a:xfrm>
            <a:off x="945594" y="653142"/>
            <a:ext cx="2006612" cy="646331"/>
          </a:xfrm>
          <a:prstGeom prst="rect">
            <a:avLst/>
          </a:prstGeom>
          <a:noFill/>
        </p:spPr>
        <p:txBody>
          <a:bodyPr wrap="square" rtlCol="0">
            <a:spAutoFit/>
          </a:bodyPr>
          <a:lstStyle/>
          <a:p>
            <a:r>
              <a:rPr lang="en-US" sz="3600" b="1" u="sng" dirty="0" smtClean="0"/>
              <a:t>Note</a:t>
            </a:r>
            <a:endParaRPr lang="en-US" sz="3600" b="1" u="sng" dirty="0"/>
          </a:p>
        </p:txBody>
      </p:sp>
    </p:spTree>
    <p:extLst>
      <p:ext uri="{BB962C8B-B14F-4D97-AF65-F5344CB8AC3E}">
        <p14:creationId xmlns:p14="http://schemas.microsoft.com/office/powerpoint/2010/main" val="172829062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205</a:t>
            </a:fld>
            <a:endParaRPr lang="en-AU"/>
          </a:p>
        </p:txBody>
      </p:sp>
      <p:sp>
        <p:nvSpPr>
          <p:cNvPr id="5" name="TextBox 4"/>
          <p:cNvSpPr txBox="1"/>
          <p:nvPr/>
        </p:nvSpPr>
        <p:spPr>
          <a:xfrm>
            <a:off x="215551" y="404243"/>
            <a:ext cx="3270069" cy="523220"/>
          </a:xfrm>
          <a:prstGeom prst="rect">
            <a:avLst/>
          </a:prstGeom>
          <a:noFill/>
        </p:spPr>
        <p:txBody>
          <a:bodyPr wrap="square" rtlCol="0">
            <a:spAutoFit/>
          </a:bodyPr>
          <a:lstStyle/>
          <a:p>
            <a:r>
              <a:rPr lang="en-US" sz="2800" b="1" u="sng" dirty="0" smtClean="0">
                <a:solidFill>
                  <a:srgbClr val="00B050"/>
                </a:solidFill>
              </a:rPr>
              <a:t>Practice Problem </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112785" y="1037847"/>
            <a:ext cx="11343342" cy="2067576"/>
          </a:xfrm>
          <a:prstGeom prst="rect">
            <a:avLst/>
          </a:prstGeom>
        </p:spPr>
      </p:pic>
    </p:spTree>
    <p:extLst>
      <p:ext uri="{BB962C8B-B14F-4D97-AF65-F5344CB8AC3E}">
        <p14:creationId xmlns:p14="http://schemas.microsoft.com/office/powerpoint/2010/main" val="270624962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206</a:t>
            </a:fld>
            <a:endParaRPr lang="en-AU"/>
          </a:p>
        </p:txBody>
      </p:sp>
      <p:pic>
        <p:nvPicPr>
          <p:cNvPr id="4" name="Picture 3"/>
          <p:cNvPicPr>
            <a:picLocks noChangeAspect="1"/>
          </p:cNvPicPr>
          <p:nvPr/>
        </p:nvPicPr>
        <p:blipFill>
          <a:blip r:embed="rId2"/>
          <a:stretch>
            <a:fillRect/>
          </a:stretch>
        </p:blipFill>
        <p:spPr>
          <a:xfrm>
            <a:off x="168237" y="293675"/>
            <a:ext cx="3968554" cy="849086"/>
          </a:xfrm>
          <a:prstGeom prst="rect">
            <a:avLst/>
          </a:prstGeom>
        </p:spPr>
      </p:pic>
      <p:cxnSp>
        <p:nvCxnSpPr>
          <p:cNvPr id="5" name="Straight Connector 4"/>
          <p:cNvCxnSpPr/>
          <p:nvPr/>
        </p:nvCxnSpPr>
        <p:spPr>
          <a:xfrm>
            <a:off x="286936" y="1025196"/>
            <a:ext cx="3849855"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stretch>
            <a:fillRect/>
          </a:stretch>
        </p:blipFill>
        <p:spPr>
          <a:xfrm>
            <a:off x="168237" y="1756718"/>
            <a:ext cx="11780955" cy="2621300"/>
          </a:xfrm>
          <a:prstGeom prst="rect">
            <a:avLst/>
          </a:prstGeom>
        </p:spPr>
      </p:pic>
    </p:spTree>
    <p:extLst>
      <p:ext uri="{BB962C8B-B14F-4D97-AF65-F5344CB8AC3E}">
        <p14:creationId xmlns:p14="http://schemas.microsoft.com/office/powerpoint/2010/main" val="416417716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207</a:t>
            </a:fld>
            <a:endParaRPr lang="en-AU"/>
          </a:p>
        </p:txBody>
      </p:sp>
      <p:pic>
        <p:nvPicPr>
          <p:cNvPr id="4" name="Picture 3"/>
          <p:cNvPicPr>
            <a:picLocks noChangeAspect="1"/>
          </p:cNvPicPr>
          <p:nvPr/>
        </p:nvPicPr>
        <p:blipFill>
          <a:blip r:embed="rId2"/>
          <a:stretch>
            <a:fillRect/>
          </a:stretch>
        </p:blipFill>
        <p:spPr>
          <a:xfrm>
            <a:off x="718457" y="559302"/>
            <a:ext cx="10280469" cy="4663306"/>
          </a:xfrm>
          <a:prstGeom prst="rect">
            <a:avLst/>
          </a:prstGeom>
        </p:spPr>
      </p:pic>
    </p:spTree>
    <p:extLst>
      <p:ext uri="{BB962C8B-B14F-4D97-AF65-F5344CB8AC3E}">
        <p14:creationId xmlns:p14="http://schemas.microsoft.com/office/powerpoint/2010/main" val="364549461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208</a:t>
            </a:fld>
            <a:endParaRPr lang="en-AU"/>
          </a:p>
        </p:txBody>
      </p:sp>
      <p:pic>
        <p:nvPicPr>
          <p:cNvPr id="4" name="Picture 3"/>
          <p:cNvPicPr>
            <a:picLocks noChangeAspect="1"/>
          </p:cNvPicPr>
          <p:nvPr/>
        </p:nvPicPr>
        <p:blipFill>
          <a:blip r:embed="rId2"/>
          <a:stretch>
            <a:fillRect/>
          </a:stretch>
        </p:blipFill>
        <p:spPr>
          <a:xfrm>
            <a:off x="121656" y="313509"/>
            <a:ext cx="11937434" cy="2939141"/>
          </a:xfrm>
          <a:prstGeom prst="rect">
            <a:avLst/>
          </a:prstGeom>
        </p:spPr>
      </p:pic>
    </p:spTree>
    <p:extLst>
      <p:ext uri="{BB962C8B-B14F-4D97-AF65-F5344CB8AC3E}">
        <p14:creationId xmlns:p14="http://schemas.microsoft.com/office/powerpoint/2010/main" val="198321010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209</a:t>
            </a:fld>
            <a:endParaRPr lang="en-AU"/>
          </a:p>
        </p:txBody>
      </p:sp>
      <p:pic>
        <p:nvPicPr>
          <p:cNvPr id="4" name="Picture 3"/>
          <p:cNvPicPr>
            <a:picLocks noChangeAspect="1"/>
          </p:cNvPicPr>
          <p:nvPr/>
        </p:nvPicPr>
        <p:blipFill>
          <a:blip r:embed="rId2"/>
          <a:stretch>
            <a:fillRect/>
          </a:stretch>
        </p:blipFill>
        <p:spPr>
          <a:xfrm>
            <a:off x="339635" y="67592"/>
            <a:ext cx="4140926" cy="1275285"/>
          </a:xfrm>
          <a:prstGeom prst="rect">
            <a:avLst/>
          </a:prstGeom>
        </p:spPr>
      </p:pic>
      <p:cxnSp>
        <p:nvCxnSpPr>
          <p:cNvPr id="5" name="Straight Connector 4"/>
          <p:cNvCxnSpPr/>
          <p:nvPr/>
        </p:nvCxnSpPr>
        <p:spPr>
          <a:xfrm flipV="1">
            <a:off x="548640" y="1310220"/>
            <a:ext cx="4140926" cy="32657"/>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3"/>
          <a:stretch>
            <a:fillRect/>
          </a:stretch>
        </p:blipFill>
        <p:spPr>
          <a:xfrm>
            <a:off x="156754" y="2191499"/>
            <a:ext cx="11475319" cy="1662043"/>
          </a:xfrm>
          <a:prstGeom prst="rect">
            <a:avLst/>
          </a:prstGeom>
        </p:spPr>
      </p:pic>
    </p:spTree>
    <p:extLst>
      <p:ext uri="{BB962C8B-B14F-4D97-AF65-F5344CB8AC3E}">
        <p14:creationId xmlns:p14="http://schemas.microsoft.com/office/powerpoint/2010/main" val="31678252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a:t>
            </a:fld>
            <a:endParaRPr lang="en-AU"/>
          </a:p>
        </p:txBody>
      </p:sp>
      <p:pic>
        <p:nvPicPr>
          <p:cNvPr id="4" name="Picture 3"/>
          <p:cNvPicPr>
            <a:picLocks noChangeAspect="1"/>
          </p:cNvPicPr>
          <p:nvPr/>
        </p:nvPicPr>
        <p:blipFill>
          <a:blip r:embed="rId2"/>
          <a:stretch>
            <a:fillRect/>
          </a:stretch>
        </p:blipFill>
        <p:spPr>
          <a:xfrm>
            <a:off x="579550" y="115289"/>
            <a:ext cx="3696236" cy="1919200"/>
          </a:xfrm>
          <a:prstGeom prst="rect">
            <a:avLst/>
          </a:prstGeom>
        </p:spPr>
      </p:pic>
      <p:cxnSp>
        <p:nvCxnSpPr>
          <p:cNvPr id="8" name="Straight Connector 7"/>
          <p:cNvCxnSpPr/>
          <p:nvPr/>
        </p:nvCxnSpPr>
        <p:spPr>
          <a:xfrm>
            <a:off x="489398" y="1717071"/>
            <a:ext cx="3696236" cy="128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399246" y="1787443"/>
            <a:ext cx="10367492" cy="4498577"/>
          </a:xfrm>
          <a:prstGeom prst="rect">
            <a:avLst/>
          </a:prstGeom>
        </p:spPr>
      </p:pic>
    </p:spTree>
    <p:extLst>
      <p:ext uri="{BB962C8B-B14F-4D97-AF65-F5344CB8AC3E}">
        <p14:creationId xmlns:p14="http://schemas.microsoft.com/office/powerpoint/2010/main" val="162494388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210</a:t>
            </a:fld>
            <a:endParaRPr lang="en-AU"/>
          </a:p>
        </p:txBody>
      </p:sp>
      <p:pic>
        <p:nvPicPr>
          <p:cNvPr id="4" name="Picture 3"/>
          <p:cNvPicPr>
            <a:picLocks noChangeAspect="1"/>
          </p:cNvPicPr>
          <p:nvPr/>
        </p:nvPicPr>
        <p:blipFill>
          <a:blip r:embed="rId2"/>
          <a:stretch>
            <a:fillRect/>
          </a:stretch>
        </p:blipFill>
        <p:spPr>
          <a:xfrm>
            <a:off x="451103" y="731520"/>
            <a:ext cx="11292967" cy="3683726"/>
          </a:xfrm>
          <a:prstGeom prst="rect">
            <a:avLst/>
          </a:prstGeom>
        </p:spPr>
      </p:pic>
    </p:spTree>
    <p:extLst>
      <p:ext uri="{BB962C8B-B14F-4D97-AF65-F5344CB8AC3E}">
        <p14:creationId xmlns:p14="http://schemas.microsoft.com/office/powerpoint/2010/main" val="207333844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211</a:t>
            </a:fld>
            <a:endParaRPr lang="en-AU"/>
          </a:p>
        </p:txBody>
      </p:sp>
      <p:pic>
        <p:nvPicPr>
          <p:cNvPr id="4" name="Picture 3"/>
          <p:cNvPicPr>
            <a:picLocks noChangeAspect="1"/>
          </p:cNvPicPr>
          <p:nvPr/>
        </p:nvPicPr>
        <p:blipFill>
          <a:blip r:embed="rId2"/>
          <a:stretch>
            <a:fillRect/>
          </a:stretch>
        </p:blipFill>
        <p:spPr>
          <a:xfrm>
            <a:off x="1502138" y="561703"/>
            <a:ext cx="8398320" cy="647156"/>
          </a:xfrm>
          <a:prstGeom prst="rect">
            <a:avLst/>
          </a:prstGeom>
        </p:spPr>
      </p:pic>
      <p:cxnSp>
        <p:nvCxnSpPr>
          <p:cNvPr id="5" name="Straight Connector 4"/>
          <p:cNvCxnSpPr/>
          <p:nvPr/>
        </p:nvCxnSpPr>
        <p:spPr>
          <a:xfrm>
            <a:off x="1593669" y="1208859"/>
            <a:ext cx="8203474"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3"/>
          <a:stretch>
            <a:fillRect/>
          </a:stretch>
        </p:blipFill>
        <p:spPr>
          <a:xfrm>
            <a:off x="198816" y="1618514"/>
            <a:ext cx="11557755" cy="3933201"/>
          </a:xfrm>
          <a:prstGeom prst="rect">
            <a:avLst/>
          </a:prstGeom>
        </p:spPr>
      </p:pic>
    </p:spTree>
    <p:extLst>
      <p:ext uri="{BB962C8B-B14F-4D97-AF65-F5344CB8AC3E}">
        <p14:creationId xmlns:p14="http://schemas.microsoft.com/office/powerpoint/2010/main" val="373615719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212</a:t>
            </a:fld>
            <a:endParaRPr lang="en-AU"/>
          </a:p>
        </p:txBody>
      </p:sp>
      <p:pic>
        <p:nvPicPr>
          <p:cNvPr id="4" name="Picture 3"/>
          <p:cNvPicPr>
            <a:picLocks noChangeAspect="1"/>
          </p:cNvPicPr>
          <p:nvPr/>
        </p:nvPicPr>
        <p:blipFill>
          <a:blip r:embed="rId2"/>
          <a:stretch>
            <a:fillRect/>
          </a:stretch>
        </p:blipFill>
        <p:spPr>
          <a:xfrm>
            <a:off x="1401337" y="111788"/>
            <a:ext cx="8317294" cy="780234"/>
          </a:xfrm>
          <a:prstGeom prst="rect">
            <a:avLst/>
          </a:prstGeom>
        </p:spPr>
      </p:pic>
      <p:cxnSp>
        <p:nvCxnSpPr>
          <p:cNvPr id="5" name="Straight Connector 4"/>
          <p:cNvCxnSpPr/>
          <p:nvPr/>
        </p:nvCxnSpPr>
        <p:spPr>
          <a:xfrm>
            <a:off x="1401337" y="961517"/>
            <a:ext cx="8317294" cy="1"/>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3"/>
          <a:stretch>
            <a:fillRect/>
          </a:stretch>
        </p:blipFill>
        <p:spPr>
          <a:xfrm>
            <a:off x="404949" y="2116183"/>
            <a:ext cx="9609906" cy="3841085"/>
          </a:xfrm>
          <a:prstGeom prst="rect">
            <a:avLst/>
          </a:prstGeom>
        </p:spPr>
      </p:pic>
      <p:sp>
        <p:nvSpPr>
          <p:cNvPr id="13" name="TextBox 12"/>
          <p:cNvSpPr txBox="1"/>
          <p:nvPr/>
        </p:nvSpPr>
        <p:spPr>
          <a:xfrm>
            <a:off x="404949" y="1352056"/>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136599098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213</a:t>
            </a:fld>
            <a:endParaRPr lang="en-AU"/>
          </a:p>
        </p:txBody>
      </p:sp>
      <p:pic>
        <p:nvPicPr>
          <p:cNvPr id="8" name="Picture 7"/>
          <p:cNvPicPr>
            <a:picLocks noChangeAspect="1"/>
          </p:cNvPicPr>
          <p:nvPr/>
        </p:nvPicPr>
        <p:blipFill>
          <a:blip r:embed="rId2"/>
          <a:stretch>
            <a:fillRect/>
          </a:stretch>
        </p:blipFill>
        <p:spPr>
          <a:xfrm>
            <a:off x="305682" y="966653"/>
            <a:ext cx="11886318" cy="1658846"/>
          </a:xfrm>
          <a:prstGeom prst="rect">
            <a:avLst/>
          </a:prstGeom>
        </p:spPr>
      </p:pic>
    </p:spTree>
    <p:extLst>
      <p:ext uri="{BB962C8B-B14F-4D97-AF65-F5344CB8AC3E}">
        <p14:creationId xmlns:p14="http://schemas.microsoft.com/office/powerpoint/2010/main" val="25622726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214</a:t>
            </a:fld>
            <a:endParaRPr lang="en-AU"/>
          </a:p>
        </p:txBody>
      </p:sp>
      <p:pic>
        <p:nvPicPr>
          <p:cNvPr id="4" name="Picture 3"/>
          <p:cNvPicPr>
            <a:picLocks noChangeAspect="1"/>
          </p:cNvPicPr>
          <p:nvPr/>
        </p:nvPicPr>
        <p:blipFill>
          <a:blip r:embed="rId2"/>
          <a:stretch>
            <a:fillRect/>
          </a:stretch>
        </p:blipFill>
        <p:spPr>
          <a:xfrm>
            <a:off x="431075" y="440364"/>
            <a:ext cx="2301522" cy="881434"/>
          </a:xfrm>
          <a:prstGeom prst="rect">
            <a:avLst/>
          </a:prstGeom>
        </p:spPr>
      </p:pic>
      <p:pic>
        <p:nvPicPr>
          <p:cNvPr id="5" name="Picture 4"/>
          <p:cNvPicPr>
            <a:picLocks noChangeAspect="1"/>
          </p:cNvPicPr>
          <p:nvPr/>
        </p:nvPicPr>
        <p:blipFill>
          <a:blip r:embed="rId3"/>
          <a:stretch>
            <a:fillRect/>
          </a:stretch>
        </p:blipFill>
        <p:spPr>
          <a:xfrm>
            <a:off x="226620" y="1184032"/>
            <a:ext cx="10432671" cy="1457506"/>
          </a:xfrm>
          <a:prstGeom prst="rect">
            <a:avLst/>
          </a:prstGeom>
        </p:spPr>
      </p:pic>
      <p:pic>
        <p:nvPicPr>
          <p:cNvPr id="6" name="Picture 5"/>
          <p:cNvPicPr>
            <a:picLocks noChangeAspect="1"/>
          </p:cNvPicPr>
          <p:nvPr/>
        </p:nvPicPr>
        <p:blipFill>
          <a:blip r:embed="rId4"/>
          <a:stretch>
            <a:fillRect/>
          </a:stretch>
        </p:blipFill>
        <p:spPr>
          <a:xfrm>
            <a:off x="431075" y="3176451"/>
            <a:ext cx="9928031" cy="1651711"/>
          </a:xfrm>
          <a:prstGeom prst="rect">
            <a:avLst/>
          </a:prstGeom>
        </p:spPr>
      </p:pic>
      <p:cxnSp>
        <p:nvCxnSpPr>
          <p:cNvPr id="8" name="Straight Connector 7"/>
          <p:cNvCxnSpPr/>
          <p:nvPr/>
        </p:nvCxnSpPr>
        <p:spPr>
          <a:xfrm>
            <a:off x="0" y="495082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584314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215</a:t>
            </a:fld>
            <a:endParaRPr lang="en-AU"/>
          </a:p>
        </p:txBody>
      </p:sp>
      <p:pic>
        <p:nvPicPr>
          <p:cNvPr id="4" name="Picture 3"/>
          <p:cNvPicPr>
            <a:picLocks noChangeAspect="1"/>
          </p:cNvPicPr>
          <p:nvPr/>
        </p:nvPicPr>
        <p:blipFill>
          <a:blip r:embed="rId2"/>
          <a:stretch>
            <a:fillRect/>
          </a:stretch>
        </p:blipFill>
        <p:spPr>
          <a:xfrm>
            <a:off x="121920" y="1310463"/>
            <a:ext cx="12070080" cy="2763650"/>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54363447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216</a:t>
            </a:fld>
            <a:endParaRPr lang="en-AU"/>
          </a:p>
        </p:txBody>
      </p:sp>
      <p:pic>
        <p:nvPicPr>
          <p:cNvPr id="6" name="Picture 5"/>
          <p:cNvPicPr>
            <a:picLocks noChangeAspect="1"/>
          </p:cNvPicPr>
          <p:nvPr/>
        </p:nvPicPr>
        <p:blipFill>
          <a:blip r:embed="rId2"/>
          <a:stretch>
            <a:fillRect/>
          </a:stretch>
        </p:blipFill>
        <p:spPr>
          <a:xfrm>
            <a:off x="146224" y="2015673"/>
            <a:ext cx="11578775" cy="1537686"/>
          </a:xfrm>
          <a:prstGeom prst="rect">
            <a:avLst/>
          </a:prstGeom>
        </p:spPr>
      </p:pic>
      <p:pic>
        <p:nvPicPr>
          <p:cNvPr id="7" name="Picture 6"/>
          <p:cNvPicPr>
            <a:picLocks noChangeAspect="1"/>
          </p:cNvPicPr>
          <p:nvPr/>
        </p:nvPicPr>
        <p:blipFill>
          <a:blip r:embed="rId3"/>
          <a:stretch>
            <a:fillRect/>
          </a:stretch>
        </p:blipFill>
        <p:spPr>
          <a:xfrm>
            <a:off x="146224" y="165067"/>
            <a:ext cx="11806289" cy="915897"/>
          </a:xfrm>
          <a:prstGeom prst="rect">
            <a:avLst/>
          </a:prstGeom>
        </p:spPr>
      </p:pic>
      <p:pic>
        <p:nvPicPr>
          <p:cNvPr id="8" name="Picture 7"/>
          <p:cNvPicPr>
            <a:picLocks noChangeAspect="1"/>
          </p:cNvPicPr>
          <p:nvPr/>
        </p:nvPicPr>
        <p:blipFill>
          <a:blip r:embed="rId4"/>
          <a:stretch>
            <a:fillRect/>
          </a:stretch>
        </p:blipFill>
        <p:spPr>
          <a:xfrm>
            <a:off x="2756399" y="1229287"/>
            <a:ext cx="4558802" cy="832966"/>
          </a:xfrm>
          <a:prstGeom prst="rect">
            <a:avLst/>
          </a:prstGeom>
        </p:spPr>
      </p:pic>
      <p:pic>
        <p:nvPicPr>
          <p:cNvPr id="9" name="Picture 8"/>
          <p:cNvPicPr>
            <a:picLocks noChangeAspect="1"/>
          </p:cNvPicPr>
          <p:nvPr/>
        </p:nvPicPr>
        <p:blipFill>
          <a:blip r:embed="rId5"/>
          <a:stretch>
            <a:fillRect/>
          </a:stretch>
        </p:blipFill>
        <p:spPr>
          <a:xfrm>
            <a:off x="437751" y="3668641"/>
            <a:ext cx="8601746" cy="2362354"/>
          </a:xfrm>
          <a:prstGeom prst="rect">
            <a:avLst/>
          </a:prstGeom>
        </p:spPr>
      </p:pic>
    </p:spTree>
    <p:extLst>
      <p:ext uri="{BB962C8B-B14F-4D97-AF65-F5344CB8AC3E}">
        <p14:creationId xmlns:p14="http://schemas.microsoft.com/office/powerpoint/2010/main" val="20227308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217</a:t>
            </a:fld>
            <a:endParaRPr lang="en-AU"/>
          </a:p>
        </p:txBody>
      </p:sp>
      <p:pic>
        <p:nvPicPr>
          <p:cNvPr id="4" name="Picture 3"/>
          <p:cNvPicPr>
            <a:picLocks noChangeAspect="1"/>
          </p:cNvPicPr>
          <p:nvPr/>
        </p:nvPicPr>
        <p:blipFill>
          <a:blip r:embed="rId2"/>
          <a:stretch>
            <a:fillRect/>
          </a:stretch>
        </p:blipFill>
        <p:spPr>
          <a:xfrm>
            <a:off x="331123" y="326571"/>
            <a:ext cx="10881360" cy="822960"/>
          </a:xfrm>
          <a:prstGeom prst="rect">
            <a:avLst/>
          </a:prstGeom>
        </p:spPr>
      </p:pic>
      <p:pic>
        <p:nvPicPr>
          <p:cNvPr id="5" name="Picture 4"/>
          <p:cNvPicPr>
            <a:picLocks noChangeAspect="1"/>
          </p:cNvPicPr>
          <p:nvPr/>
        </p:nvPicPr>
        <p:blipFill>
          <a:blip r:embed="rId3"/>
          <a:stretch>
            <a:fillRect/>
          </a:stretch>
        </p:blipFill>
        <p:spPr>
          <a:xfrm>
            <a:off x="331123" y="1267097"/>
            <a:ext cx="2416028" cy="750433"/>
          </a:xfrm>
          <a:prstGeom prst="rect">
            <a:avLst/>
          </a:prstGeom>
        </p:spPr>
      </p:pic>
      <p:pic>
        <p:nvPicPr>
          <p:cNvPr id="6" name="Picture 5"/>
          <p:cNvPicPr>
            <a:picLocks noChangeAspect="1"/>
          </p:cNvPicPr>
          <p:nvPr/>
        </p:nvPicPr>
        <p:blipFill>
          <a:blip r:embed="rId4"/>
          <a:stretch>
            <a:fillRect/>
          </a:stretch>
        </p:blipFill>
        <p:spPr>
          <a:xfrm>
            <a:off x="3213462" y="2017530"/>
            <a:ext cx="3082833" cy="770708"/>
          </a:xfrm>
          <a:prstGeom prst="rect">
            <a:avLst/>
          </a:prstGeom>
        </p:spPr>
      </p:pic>
      <p:pic>
        <p:nvPicPr>
          <p:cNvPr id="7" name="Picture 6"/>
          <p:cNvPicPr>
            <a:picLocks noChangeAspect="1"/>
          </p:cNvPicPr>
          <p:nvPr/>
        </p:nvPicPr>
        <p:blipFill>
          <a:blip r:embed="rId5"/>
          <a:stretch>
            <a:fillRect/>
          </a:stretch>
        </p:blipFill>
        <p:spPr>
          <a:xfrm>
            <a:off x="331123" y="3325784"/>
            <a:ext cx="11714274" cy="1977735"/>
          </a:xfrm>
          <a:prstGeom prst="rect">
            <a:avLst/>
          </a:prstGeom>
        </p:spPr>
      </p:pic>
      <p:cxnSp>
        <p:nvCxnSpPr>
          <p:cNvPr id="8" name="Straight Connector 7"/>
          <p:cNvCxnSpPr/>
          <p:nvPr/>
        </p:nvCxnSpPr>
        <p:spPr>
          <a:xfrm>
            <a:off x="0" y="5512525"/>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996306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218</a:t>
            </a:fld>
            <a:endParaRPr lang="en-AU"/>
          </a:p>
        </p:txBody>
      </p:sp>
      <p:pic>
        <p:nvPicPr>
          <p:cNvPr id="4" name="Picture 3"/>
          <p:cNvPicPr>
            <a:picLocks noChangeAspect="1"/>
          </p:cNvPicPr>
          <p:nvPr/>
        </p:nvPicPr>
        <p:blipFill>
          <a:blip r:embed="rId2"/>
          <a:stretch>
            <a:fillRect/>
          </a:stretch>
        </p:blipFill>
        <p:spPr>
          <a:xfrm>
            <a:off x="212507" y="195942"/>
            <a:ext cx="5518141" cy="846909"/>
          </a:xfrm>
          <a:prstGeom prst="rect">
            <a:avLst/>
          </a:prstGeom>
        </p:spPr>
      </p:pic>
      <p:cxnSp>
        <p:nvCxnSpPr>
          <p:cNvPr id="5" name="Straight Connector 4"/>
          <p:cNvCxnSpPr/>
          <p:nvPr/>
        </p:nvCxnSpPr>
        <p:spPr>
          <a:xfrm flipV="1">
            <a:off x="395497" y="1042851"/>
            <a:ext cx="5335151" cy="37012"/>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3"/>
          <a:stretch>
            <a:fillRect/>
          </a:stretch>
        </p:blipFill>
        <p:spPr>
          <a:xfrm>
            <a:off x="200316" y="1553491"/>
            <a:ext cx="9921029" cy="474617"/>
          </a:xfrm>
          <a:prstGeom prst="rect">
            <a:avLst/>
          </a:prstGeom>
        </p:spPr>
      </p:pic>
      <p:pic>
        <p:nvPicPr>
          <p:cNvPr id="7" name="Picture 6"/>
          <p:cNvPicPr>
            <a:picLocks noChangeAspect="1"/>
          </p:cNvPicPr>
          <p:nvPr/>
        </p:nvPicPr>
        <p:blipFill>
          <a:blip r:embed="rId4"/>
          <a:stretch>
            <a:fillRect/>
          </a:stretch>
        </p:blipFill>
        <p:spPr>
          <a:xfrm>
            <a:off x="180554" y="2206181"/>
            <a:ext cx="4607689" cy="631824"/>
          </a:xfrm>
          <a:prstGeom prst="rect">
            <a:avLst/>
          </a:prstGeom>
        </p:spPr>
      </p:pic>
      <p:pic>
        <p:nvPicPr>
          <p:cNvPr id="9" name="Picture 8"/>
          <p:cNvPicPr>
            <a:picLocks noChangeAspect="1"/>
          </p:cNvPicPr>
          <p:nvPr/>
        </p:nvPicPr>
        <p:blipFill>
          <a:blip r:embed="rId5"/>
          <a:stretch>
            <a:fillRect/>
          </a:stretch>
        </p:blipFill>
        <p:spPr>
          <a:xfrm>
            <a:off x="4121109" y="2589491"/>
            <a:ext cx="2949293" cy="2484459"/>
          </a:xfrm>
          <a:prstGeom prst="rect">
            <a:avLst/>
          </a:prstGeom>
        </p:spPr>
      </p:pic>
      <p:pic>
        <p:nvPicPr>
          <p:cNvPr id="10" name="Picture 9"/>
          <p:cNvPicPr>
            <a:picLocks noChangeAspect="1"/>
          </p:cNvPicPr>
          <p:nvPr/>
        </p:nvPicPr>
        <p:blipFill>
          <a:blip r:embed="rId6"/>
          <a:stretch>
            <a:fillRect/>
          </a:stretch>
        </p:blipFill>
        <p:spPr>
          <a:xfrm>
            <a:off x="395497" y="5474528"/>
            <a:ext cx="9931633" cy="661034"/>
          </a:xfrm>
          <a:prstGeom prst="rect">
            <a:avLst/>
          </a:prstGeom>
        </p:spPr>
      </p:pic>
    </p:spTree>
    <p:extLst>
      <p:ext uri="{BB962C8B-B14F-4D97-AF65-F5344CB8AC3E}">
        <p14:creationId xmlns:p14="http://schemas.microsoft.com/office/powerpoint/2010/main" val="40657581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219</a:t>
            </a:fld>
            <a:endParaRPr lang="en-AU"/>
          </a:p>
        </p:txBody>
      </p:sp>
      <p:pic>
        <p:nvPicPr>
          <p:cNvPr id="4" name="Picture 3"/>
          <p:cNvPicPr>
            <a:picLocks noChangeAspect="1"/>
          </p:cNvPicPr>
          <p:nvPr/>
        </p:nvPicPr>
        <p:blipFill>
          <a:blip r:embed="rId2"/>
          <a:stretch>
            <a:fillRect/>
          </a:stretch>
        </p:blipFill>
        <p:spPr>
          <a:xfrm>
            <a:off x="94789" y="1406435"/>
            <a:ext cx="12005595" cy="1693097"/>
          </a:xfrm>
          <a:prstGeom prst="rect">
            <a:avLst/>
          </a:prstGeom>
        </p:spPr>
      </p:pic>
    </p:spTree>
    <p:extLst>
      <p:ext uri="{BB962C8B-B14F-4D97-AF65-F5344CB8AC3E}">
        <p14:creationId xmlns:p14="http://schemas.microsoft.com/office/powerpoint/2010/main" val="37806358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a:t>
            </a:fld>
            <a:endParaRPr lang="en-AU"/>
          </a:p>
        </p:txBody>
      </p:sp>
      <p:pic>
        <p:nvPicPr>
          <p:cNvPr id="4" name="Picture 3"/>
          <p:cNvPicPr>
            <a:picLocks noChangeAspect="1"/>
          </p:cNvPicPr>
          <p:nvPr/>
        </p:nvPicPr>
        <p:blipFill>
          <a:blip r:embed="rId2"/>
          <a:stretch>
            <a:fillRect/>
          </a:stretch>
        </p:blipFill>
        <p:spPr>
          <a:xfrm>
            <a:off x="669701" y="459344"/>
            <a:ext cx="5370959" cy="3179072"/>
          </a:xfrm>
          <a:prstGeom prst="rect">
            <a:avLst/>
          </a:prstGeom>
        </p:spPr>
      </p:pic>
      <p:cxnSp>
        <p:nvCxnSpPr>
          <p:cNvPr id="6" name="Straight Connector 5"/>
          <p:cNvCxnSpPr/>
          <p:nvPr/>
        </p:nvCxnSpPr>
        <p:spPr>
          <a:xfrm>
            <a:off x="0" y="4152900"/>
            <a:ext cx="121920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71853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220</a:t>
            </a:fld>
            <a:endParaRPr lang="en-AU"/>
          </a:p>
        </p:txBody>
      </p:sp>
      <p:pic>
        <p:nvPicPr>
          <p:cNvPr id="4" name="Picture 3"/>
          <p:cNvPicPr>
            <a:picLocks noChangeAspect="1"/>
          </p:cNvPicPr>
          <p:nvPr/>
        </p:nvPicPr>
        <p:blipFill>
          <a:blip r:embed="rId2"/>
          <a:stretch>
            <a:fillRect/>
          </a:stretch>
        </p:blipFill>
        <p:spPr>
          <a:xfrm>
            <a:off x="50131" y="1515290"/>
            <a:ext cx="12173064" cy="1342617"/>
          </a:xfrm>
          <a:prstGeom prst="rect">
            <a:avLst/>
          </a:prstGeom>
        </p:spPr>
      </p:pic>
    </p:spTree>
    <p:extLst>
      <p:ext uri="{BB962C8B-B14F-4D97-AF65-F5344CB8AC3E}">
        <p14:creationId xmlns:p14="http://schemas.microsoft.com/office/powerpoint/2010/main" val="363274843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221</a:t>
            </a:fld>
            <a:endParaRPr lang="en-AU"/>
          </a:p>
        </p:txBody>
      </p:sp>
      <p:pic>
        <p:nvPicPr>
          <p:cNvPr id="4" name="Picture 3"/>
          <p:cNvPicPr>
            <a:picLocks noChangeAspect="1"/>
          </p:cNvPicPr>
          <p:nvPr/>
        </p:nvPicPr>
        <p:blipFill>
          <a:blip r:embed="rId2"/>
          <a:stretch>
            <a:fillRect/>
          </a:stretch>
        </p:blipFill>
        <p:spPr>
          <a:xfrm>
            <a:off x="0" y="496388"/>
            <a:ext cx="11925678" cy="4168320"/>
          </a:xfrm>
          <a:prstGeom prst="rect">
            <a:avLst/>
          </a:prstGeom>
        </p:spPr>
      </p:pic>
    </p:spTree>
    <p:extLst>
      <p:ext uri="{BB962C8B-B14F-4D97-AF65-F5344CB8AC3E}">
        <p14:creationId xmlns:p14="http://schemas.microsoft.com/office/powerpoint/2010/main" val="61643973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222</a:t>
            </a:fld>
            <a:endParaRPr lang="en-AU"/>
          </a:p>
        </p:txBody>
      </p:sp>
      <p:pic>
        <p:nvPicPr>
          <p:cNvPr id="5" name="Picture 4"/>
          <p:cNvPicPr>
            <a:picLocks noChangeAspect="1"/>
          </p:cNvPicPr>
          <p:nvPr/>
        </p:nvPicPr>
        <p:blipFill>
          <a:blip r:embed="rId2"/>
          <a:stretch>
            <a:fillRect/>
          </a:stretch>
        </p:blipFill>
        <p:spPr>
          <a:xfrm>
            <a:off x="394198" y="476249"/>
            <a:ext cx="3436140" cy="660219"/>
          </a:xfrm>
          <a:prstGeom prst="rect">
            <a:avLst/>
          </a:prstGeom>
        </p:spPr>
      </p:pic>
      <p:cxnSp>
        <p:nvCxnSpPr>
          <p:cNvPr id="6" name="Straight Connector 5"/>
          <p:cNvCxnSpPr/>
          <p:nvPr/>
        </p:nvCxnSpPr>
        <p:spPr>
          <a:xfrm>
            <a:off x="394198" y="1123405"/>
            <a:ext cx="3436140" cy="13063"/>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3"/>
          <a:stretch>
            <a:fillRect/>
          </a:stretch>
        </p:blipFill>
        <p:spPr>
          <a:xfrm>
            <a:off x="270690" y="1783624"/>
            <a:ext cx="11653794" cy="2246812"/>
          </a:xfrm>
          <a:prstGeom prst="rect">
            <a:avLst/>
          </a:prstGeom>
        </p:spPr>
      </p:pic>
    </p:spTree>
    <p:extLst>
      <p:ext uri="{BB962C8B-B14F-4D97-AF65-F5344CB8AC3E}">
        <p14:creationId xmlns:p14="http://schemas.microsoft.com/office/powerpoint/2010/main" val="243166795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223</a:t>
            </a:fld>
            <a:endParaRPr lang="en-AU"/>
          </a:p>
        </p:txBody>
      </p:sp>
      <p:pic>
        <p:nvPicPr>
          <p:cNvPr id="4" name="Picture 3"/>
          <p:cNvPicPr>
            <a:picLocks noChangeAspect="1"/>
          </p:cNvPicPr>
          <p:nvPr/>
        </p:nvPicPr>
        <p:blipFill>
          <a:blip r:embed="rId2"/>
          <a:stretch>
            <a:fillRect/>
          </a:stretch>
        </p:blipFill>
        <p:spPr>
          <a:xfrm>
            <a:off x="221959" y="718456"/>
            <a:ext cx="11381849" cy="1672045"/>
          </a:xfrm>
          <a:prstGeom prst="rect">
            <a:avLst/>
          </a:prstGeom>
        </p:spPr>
      </p:pic>
    </p:spTree>
    <p:extLst>
      <p:ext uri="{BB962C8B-B14F-4D97-AF65-F5344CB8AC3E}">
        <p14:creationId xmlns:p14="http://schemas.microsoft.com/office/powerpoint/2010/main" val="188176661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224</a:t>
            </a:fld>
            <a:endParaRPr lang="en-AU"/>
          </a:p>
        </p:txBody>
      </p:sp>
      <p:pic>
        <p:nvPicPr>
          <p:cNvPr id="4" name="Picture 3"/>
          <p:cNvPicPr>
            <a:picLocks noChangeAspect="1"/>
          </p:cNvPicPr>
          <p:nvPr/>
        </p:nvPicPr>
        <p:blipFill>
          <a:blip r:embed="rId2"/>
          <a:stretch>
            <a:fillRect/>
          </a:stretch>
        </p:blipFill>
        <p:spPr>
          <a:xfrm>
            <a:off x="182880" y="778944"/>
            <a:ext cx="11842699" cy="1605371"/>
          </a:xfrm>
          <a:prstGeom prst="rect">
            <a:avLst/>
          </a:prstGeom>
        </p:spPr>
      </p:pic>
      <p:pic>
        <p:nvPicPr>
          <p:cNvPr id="5" name="Picture 4"/>
          <p:cNvPicPr>
            <a:picLocks noChangeAspect="1"/>
          </p:cNvPicPr>
          <p:nvPr/>
        </p:nvPicPr>
        <p:blipFill>
          <a:blip r:embed="rId3"/>
          <a:stretch>
            <a:fillRect/>
          </a:stretch>
        </p:blipFill>
        <p:spPr>
          <a:xfrm>
            <a:off x="182880" y="4310743"/>
            <a:ext cx="11447186" cy="1123950"/>
          </a:xfrm>
          <a:prstGeom prst="rect">
            <a:avLst/>
          </a:prstGeom>
        </p:spPr>
      </p:pic>
      <p:sp>
        <p:nvSpPr>
          <p:cNvPr id="6" name="TextBox 5"/>
          <p:cNvSpPr txBox="1"/>
          <p:nvPr/>
        </p:nvSpPr>
        <p:spPr>
          <a:xfrm>
            <a:off x="182880" y="3409407"/>
            <a:ext cx="1384772" cy="461665"/>
          </a:xfrm>
          <a:prstGeom prst="rect">
            <a:avLst/>
          </a:prstGeom>
          <a:noFill/>
        </p:spPr>
        <p:txBody>
          <a:bodyPr wrap="square" rtlCol="0">
            <a:spAutoFit/>
          </a:bodyPr>
          <a:lstStyle/>
          <a:p>
            <a:r>
              <a:rPr lang="en-US" sz="2400" dirty="0" smtClean="0"/>
              <a:t>In short</a:t>
            </a:r>
            <a:endParaRPr lang="en-US" sz="2400" dirty="0"/>
          </a:p>
        </p:txBody>
      </p:sp>
    </p:spTree>
    <p:extLst>
      <p:ext uri="{BB962C8B-B14F-4D97-AF65-F5344CB8AC3E}">
        <p14:creationId xmlns:p14="http://schemas.microsoft.com/office/powerpoint/2010/main" val="356004509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225</a:t>
            </a:fld>
            <a:endParaRPr lang="en-AU"/>
          </a:p>
        </p:txBody>
      </p:sp>
      <p:pic>
        <p:nvPicPr>
          <p:cNvPr id="5" name="Picture 4"/>
          <p:cNvPicPr>
            <a:picLocks noChangeAspect="1"/>
          </p:cNvPicPr>
          <p:nvPr/>
        </p:nvPicPr>
        <p:blipFill>
          <a:blip r:embed="rId2"/>
          <a:stretch>
            <a:fillRect/>
          </a:stretch>
        </p:blipFill>
        <p:spPr>
          <a:xfrm>
            <a:off x="321089" y="1261287"/>
            <a:ext cx="10749408" cy="2540004"/>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smtClean="0">
                <a:solidFill>
                  <a:srgbClr val="00B050"/>
                </a:solidFill>
              </a:rPr>
              <a:t>Problem </a:t>
            </a:r>
            <a:endParaRPr lang="en-US" sz="2800" b="1" u="sng" dirty="0">
              <a:solidFill>
                <a:srgbClr val="00B050"/>
              </a:solidFill>
            </a:endParaRPr>
          </a:p>
        </p:txBody>
      </p:sp>
    </p:spTree>
    <p:extLst>
      <p:ext uri="{BB962C8B-B14F-4D97-AF65-F5344CB8AC3E}">
        <p14:creationId xmlns:p14="http://schemas.microsoft.com/office/powerpoint/2010/main" val="229275890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226</a:t>
            </a:fld>
            <a:endParaRPr lang="en-AU"/>
          </a:p>
        </p:txBody>
      </p:sp>
      <p:pic>
        <p:nvPicPr>
          <p:cNvPr id="5" name="Picture 4"/>
          <p:cNvPicPr>
            <a:picLocks noChangeAspect="1"/>
          </p:cNvPicPr>
          <p:nvPr/>
        </p:nvPicPr>
        <p:blipFill>
          <a:blip r:embed="rId2"/>
          <a:stretch>
            <a:fillRect/>
          </a:stretch>
        </p:blipFill>
        <p:spPr>
          <a:xfrm>
            <a:off x="136813" y="391886"/>
            <a:ext cx="11075670" cy="1188720"/>
          </a:xfrm>
          <a:prstGeom prst="rect">
            <a:avLst/>
          </a:prstGeom>
        </p:spPr>
      </p:pic>
      <p:pic>
        <p:nvPicPr>
          <p:cNvPr id="6" name="Picture 5"/>
          <p:cNvPicPr>
            <a:picLocks noChangeAspect="1"/>
          </p:cNvPicPr>
          <p:nvPr/>
        </p:nvPicPr>
        <p:blipFill>
          <a:blip r:embed="rId3"/>
          <a:stretch>
            <a:fillRect/>
          </a:stretch>
        </p:blipFill>
        <p:spPr>
          <a:xfrm>
            <a:off x="404950" y="1853771"/>
            <a:ext cx="10136776" cy="3227474"/>
          </a:xfrm>
          <a:prstGeom prst="rect">
            <a:avLst/>
          </a:prstGeom>
        </p:spPr>
      </p:pic>
    </p:spTree>
    <p:extLst>
      <p:ext uri="{BB962C8B-B14F-4D97-AF65-F5344CB8AC3E}">
        <p14:creationId xmlns:p14="http://schemas.microsoft.com/office/powerpoint/2010/main" val="132051922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227</a:t>
            </a:fld>
            <a:endParaRPr lang="en-AU"/>
          </a:p>
        </p:txBody>
      </p:sp>
      <p:pic>
        <p:nvPicPr>
          <p:cNvPr id="4" name="Picture 3"/>
          <p:cNvPicPr>
            <a:picLocks noChangeAspect="1"/>
          </p:cNvPicPr>
          <p:nvPr/>
        </p:nvPicPr>
        <p:blipFill>
          <a:blip r:embed="rId2"/>
          <a:stretch>
            <a:fillRect/>
          </a:stretch>
        </p:blipFill>
        <p:spPr>
          <a:xfrm>
            <a:off x="321464" y="470263"/>
            <a:ext cx="8668639" cy="1412557"/>
          </a:xfrm>
          <a:prstGeom prst="rect">
            <a:avLst/>
          </a:prstGeom>
        </p:spPr>
      </p:pic>
      <p:pic>
        <p:nvPicPr>
          <p:cNvPr id="6" name="Picture 5"/>
          <p:cNvPicPr>
            <a:picLocks noChangeAspect="1"/>
          </p:cNvPicPr>
          <p:nvPr/>
        </p:nvPicPr>
        <p:blipFill>
          <a:blip r:embed="rId3"/>
          <a:stretch>
            <a:fillRect/>
          </a:stretch>
        </p:blipFill>
        <p:spPr>
          <a:xfrm>
            <a:off x="74330" y="2573841"/>
            <a:ext cx="12046513" cy="883326"/>
          </a:xfrm>
          <a:prstGeom prst="rect">
            <a:avLst/>
          </a:prstGeom>
        </p:spPr>
      </p:pic>
      <p:pic>
        <p:nvPicPr>
          <p:cNvPr id="7" name="Picture 6"/>
          <p:cNvPicPr>
            <a:picLocks noChangeAspect="1"/>
          </p:cNvPicPr>
          <p:nvPr/>
        </p:nvPicPr>
        <p:blipFill>
          <a:blip r:embed="rId4"/>
          <a:stretch>
            <a:fillRect/>
          </a:stretch>
        </p:blipFill>
        <p:spPr>
          <a:xfrm>
            <a:off x="74330" y="3992842"/>
            <a:ext cx="1885099" cy="508041"/>
          </a:xfrm>
          <a:prstGeom prst="rect">
            <a:avLst/>
          </a:prstGeom>
        </p:spPr>
      </p:pic>
      <p:pic>
        <p:nvPicPr>
          <p:cNvPr id="8" name="Picture 7"/>
          <p:cNvPicPr>
            <a:picLocks noChangeAspect="1"/>
          </p:cNvPicPr>
          <p:nvPr/>
        </p:nvPicPr>
        <p:blipFill>
          <a:blip r:embed="rId5"/>
          <a:stretch>
            <a:fillRect/>
          </a:stretch>
        </p:blipFill>
        <p:spPr>
          <a:xfrm>
            <a:off x="3134267" y="4233012"/>
            <a:ext cx="2943503" cy="1304852"/>
          </a:xfrm>
          <a:prstGeom prst="rect">
            <a:avLst/>
          </a:prstGeom>
        </p:spPr>
      </p:pic>
    </p:spTree>
    <p:extLst>
      <p:ext uri="{BB962C8B-B14F-4D97-AF65-F5344CB8AC3E}">
        <p14:creationId xmlns:p14="http://schemas.microsoft.com/office/powerpoint/2010/main" val="186126430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228</a:t>
            </a:fld>
            <a:endParaRPr lang="en-AU"/>
          </a:p>
        </p:txBody>
      </p:sp>
      <p:pic>
        <p:nvPicPr>
          <p:cNvPr id="4" name="Picture 3"/>
          <p:cNvPicPr>
            <a:picLocks noChangeAspect="1"/>
          </p:cNvPicPr>
          <p:nvPr/>
        </p:nvPicPr>
        <p:blipFill>
          <a:blip r:embed="rId2"/>
          <a:stretch>
            <a:fillRect/>
          </a:stretch>
        </p:blipFill>
        <p:spPr>
          <a:xfrm>
            <a:off x="295629" y="313509"/>
            <a:ext cx="11052720" cy="1920240"/>
          </a:xfrm>
          <a:prstGeom prst="rect">
            <a:avLst/>
          </a:prstGeom>
        </p:spPr>
      </p:pic>
      <p:cxnSp>
        <p:nvCxnSpPr>
          <p:cNvPr id="6" name="Straight Connector 5"/>
          <p:cNvCxnSpPr/>
          <p:nvPr/>
        </p:nvCxnSpPr>
        <p:spPr>
          <a:xfrm>
            <a:off x="0" y="5316582"/>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3"/>
          <a:stretch>
            <a:fillRect/>
          </a:stretch>
        </p:blipFill>
        <p:spPr>
          <a:xfrm>
            <a:off x="478699" y="3272654"/>
            <a:ext cx="8377917" cy="1555098"/>
          </a:xfrm>
          <a:prstGeom prst="rect">
            <a:avLst/>
          </a:prstGeom>
        </p:spPr>
      </p:pic>
    </p:spTree>
    <p:extLst>
      <p:ext uri="{BB962C8B-B14F-4D97-AF65-F5344CB8AC3E}">
        <p14:creationId xmlns:p14="http://schemas.microsoft.com/office/powerpoint/2010/main" val="35170777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229</a:t>
            </a:fld>
            <a:endParaRPr lang="en-AU"/>
          </a:p>
        </p:txBody>
      </p:sp>
      <p:pic>
        <p:nvPicPr>
          <p:cNvPr id="4" name="Picture 3"/>
          <p:cNvPicPr>
            <a:picLocks noChangeAspect="1"/>
          </p:cNvPicPr>
          <p:nvPr/>
        </p:nvPicPr>
        <p:blipFill>
          <a:blip r:embed="rId2"/>
          <a:stretch>
            <a:fillRect/>
          </a:stretch>
        </p:blipFill>
        <p:spPr>
          <a:xfrm>
            <a:off x="181757" y="692332"/>
            <a:ext cx="11831659" cy="3440840"/>
          </a:xfrm>
          <a:prstGeom prst="rect">
            <a:avLst/>
          </a:prstGeom>
        </p:spPr>
      </p:pic>
      <p:cxnSp>
        <p:nvCxnSpPr>
          <p:cNvPr id="5" name="Straight Connector 4"/>
          <p:cNvCxnSpPr/>
          <p:nvPr/>
        </p:nvCxnSpPr>
        <p:spPr>
          <a:xfrm>
            <a:off x="0" y="470262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5591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a:t>
            </a:fld>
            <a:endParaRPr lang="en-AU"/>
          </a:p>
        </p:txBody>
      </p:sp>
      <p:pic>
        <p:nvPicPr>
          <p:cNvPr id="4" name="Picture 3"/>
          <p:cNvPicPr>
            <a:picLocks noChangeAspect="1"/>
          </p:cNvPicPr>
          <p:nvPr/>
        </p:nvPicPr>
        <p:blipFill>
          <a:blip r:embed="rId2"/>
          <a:stretch>
            <a:fillRect/>
          </a:stretch>
        </p:blipFill>
        <p:spPr>
          <a:xfrm>
            <a:off x="5953125" y="2705100"/>
            <a:ext cx="285750" cy="1447800"/>
          </a:xfrm>
          <a:prstGeom prst="rect">
            <a:avLst/>
          </a:prstGeom>
        </p:spPr>
      </p:pic>
      <p:pic>
        <p:nvPicPr>
          <p:cNvPr id="6" name="Picture 5"/>
          <p:cNvPicPr>
            <a:picLocks noChangeAspect="1"/>
          </p:cNvPicPr>
          <p:nvPr/>
        </p:nvPicPr>
        <p:blipFill>
          <a:blip r:embed="rId3"/>
          <a:stretch>
            <a:fillRect/>
          </a:stretch>
        </p:blipFill>
        <p:spPr>
          <a:xfrm>
            <a:off x="394478" y="398751"/>
            <a:ext cx="11338176" cy="3013299"/>
          </a:xfrm>
          <a:prstGeom prst="rect">
            <a:avLst/>
          </a:prstGeom>
        </p:spPr>
      </p:pic>
      <p:pic>
        <p:nvPicPr>
          <p:cNvPr id="7" name="Picture 6"/>
          <p:cNvPicPr>
            <a:picLocks noChangeAspect="1"/>
          </p:cNvPicPr>
          <p:nvPr/>
        </p:nvPicPr>
        <p:blipFill>
          <a:blip r:embed="rId4"/>
          <a:stretch>
            <a:fillRect/>
          </a:stretch>
        </p:blipFill>
        <p:spPr>
          <a:xfrm>
            <a:off x="394478" y="3883326"/>
            <a:ext cx="4978898" cy="1001266"/>
          </a:xfrm>
          <a:prstGeom prst="rect">
            <a:avLst/>
          </a:prstGeom>
        </p:spPr>
      </p:pic>
      <p:pic>
        <p:nvPicPr>
          <p:cNvPr id="8" name="Picture 7"/>
          <p:cNvPicPr>
            <a:picLocks noChangeAspect="1"/>
          </p:cNvPicPr>
          <p:nvPr/>
        </p:nvPicPr>
        <p:blipFill>
          <a:blip r:embed="rId5"/>
          <a:stretch>
            <a:fillRect/>
          </a:stretch>
        </p:blipFill>
        <p:spPr>
          <a:xfrm>
            <a:off x="5953125" y="3560541"/>
            <a:ext cx="4579787" cy="1793562"/>
          </a:xfrm>
          <a:prstGeom prst="rect">
            <a:avLst/>
          </a:prstGeom>
        </p:spPr>
      </p:pic>
      <p:pic>
        <p:nvPicPr>
          <p:cNvPr id="9" name="Picture 8"/>
          <p:cNvPicPr>
            <a:picLocks noChangeAspect="1"/>
          </p:cNvPicPr>
          <p:nvPr/>
        </p:nvPicPr>
        <p:blipFill>
          <a:blip r:embed="rId6"/>
          <a:stretch>
            <a:fillRect/>
          </a:stretch>
        </p:blipFill>
        <p:spPr>
          <a:xfrm>
            <a:off x="4094639" y="5222562"/>
            <a:ext cx="1718929" cy="561283"/>
          </a:xfrm>
          <a:prstGeom prst="rect">
            <a:avLst/>
          </a:prstGeom>
        </p:spPr>
      </p:pic>
      <p:sp>
        <p:nvSpPr>
          <p:cNvPr id="10" name="Right Arrow 9"/>
          <p:cNvSpPr/>
          <p:nvPr/>
        </p:nvSpPr>
        <p:spPr>
          <a:xfrm>
            <a:off x="2958528" y="5331338"/>
            <a:ext cx="759854" cy="3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94478" y="3436580"/>
            <a:ext cx="2696452" cy="461665"/>
          </a:xfrm>
          <a:prstGeom prst="rect">
            <a:avLst/>
          </a:prstGeom>
          <a:noFill/>
        </p:spPr>
        <p:txBody>
          <a:bodyPr wrap="square" rtlCol="0">
            <a:spAutoFit/>
          </a:bodyPr>
          <a:lstStyle/>
          <a:p>
            <a:r>
              <a:rPr lang="en-US" sz="2400" b="1" u="sng" dirty="0" smtClean="0">
                <a:solidFill>
                  <a:srgbClr val="00B050"/>
                </a:solidFill>
              </a:rPr>
              <a:t>Example on Point 1</a:t>
            </a:r>
            <a:endParaRPr lang="en-AU" sz="2400" b="1" u="sng" dirty="0">
              <a:solidFill>
                <a:srgbClr val="00B050"/>
              </a:solidFill>
            </a:endParaRPr>
          </a:p>
        </p:txBody>
      </p:sp>
      <p:cxnSp>
        <p:nvCxnSpPr>
          <p:cNvPr id="12" name="Straight Connector 11"/>
          <p:cNvCxnSpPr/>
          <p:nvPr/>
        </p:nvCxnSpPr>
        <p:spPr>
          <a:xfrm flipV="1">
            <a:off x="496064" y="894588"/>
            <a:ext cx="1886528"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19158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230</a:t>
            </a:fld>
            <a:endParaRPr lang="en-AU"/>
          </a:p>
        </p:txBody>
      </p:sp>
      <p:pic>
        <p:nvPicPr>
          <p:cNvPr id="4" name="Picture 3"/>
          <p:cNvPicPr>
            <a:picLocks noChangeAspect="1"/>
          </p:cNvPicPr>
          <p:nvPr/>
        </p:nvPicPr>
        <p:blipFill>
          <a:blip r:embed="rId2"/>
          <a:stretch>
            <a:fillRect/>
          </a:stretch>
        </p:blipFill>
        <p:spPr>
          <a:xfrm>
            <a:off x="321089" y="1260272"/>
            <a:ext cx="7960762" cy="4787216"/>
          </a:xfrm>
          <a:prstGeom prst="rect">
            <a:avLst/>
          </a:prstGeom>
        </p:spPr>
      </p:pic>
      <p:sp>
        <p:nvSpPr>
          <p:cNvPr id="5" name="TextBox 4"/>
          <p:cNvSpPr txBox="1"/>
          <p:nvPr/>
        </p:nvSpPr>
        <p:spPr>
          <a:xfrm>
            <a:off x="321089" y="333154"/>
            <a:ext cx="3075254" cy="537086"/>
          </a:xfrm>
          <a:prstGeom prst="rect">
            <a:avLst/>
          </a:prstGeom>
          <a:noFill/>
        </p:spPr>
        <p:txBody>
          <a:bodyPr wrap="square" rtlCol="0">
            <a:spAutoFit/>
          </a:bodyPr>
          <a:lstStyle/>
          <a:p>
            <a:r>
              <a:rPr lang="en-US" sz="2800" b="1" u="sng" dirty="0" smtClean="0">
                <a:solidFill>
                  <a:srgbClr val="00B050"/>
                </a:solidFill>
              </a:rPr>
              <a:t>Practice Problem </a:t>
            </a:r>
            <a:endParaRPr lang="en-US" sz="2800" b="1" u="sng" dirty="0">
              <a:solidFill>
                <a:srgbClr val="00B050"/>
              </a:solidFill>
            </a:endParaRPr>
          </a:p>
        </p:txBody>
      </p:sp>
    </p:spTree>
    <p:extLst>
      <p:ext uri="{BB962C8B-B14F-4D97-AF65-F5344CB8AC3E}">
        <p14:creationId xmlns:p14="http://schemas.microsoft.com/office/powerpoint/2010/main" val="265965138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231</a:t>
            </a:fld>
            <a:endParaRPr lang="en-AU"/>
          </a:p>
        </p:txBody>
      </p:sp>
      <p:pic>
        <p:nvPicPr>
          <p:cNvPr id="4" name="Picture 3"/>
          <p:cNvPicPr>
            <a:picLocks noChangeAspect="1"/>
          </p:cNvPicPr>
          <p:nvPr/>
        </p:nvPicPr>
        <p:blipFill>
          <a:blip r:embed="rId2"/>
          <a:stretch>
            <a:fillRect/>
          </a:stretch>
        </p:blipFill>
        <p:spPr>
          <a:xfrm>
            <a:off x="470263" y="452947"/>
            <a:ext cx="7367724" cy="2398429"/>
          </a:xfrm>
          <a:prstGeom prst="rect">
            <a:avLst/>
          </a:prstGeom>
        </p:spPr>
      </p:pic>
      <p:cxnSp>
        <p:nvCxnSpPr>
          <p:cNvPr id="6" name="Straight Connector 5"/>
          <p:cNvCxnSpPr/>
          <p:nvPr/>
        </p:nvCxnSpPr>
        <p:spPr>
          <a:xfrm>
            <a:off x="0" y="3317966"/>
            <a:ext cx="12192000" cy="2612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5484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24</a:t>
            </a:fld>
            <a:endParaRPr lang="en-AU"/>
          </a:p>
        </p:txBody>
      </p:sp>
      <p:sp>
        <p:nvSpPr>
          <p:cNvPr id="4" name="TextBox 3"/>
          <p:cNvSpPr txBox="1"/>
          <p:nvPr/>
        </p:nvSpPr>
        <p:spPr>
          <a:xfrm>
            <a:off x="278568" y="493489"/>
            <a:ext cx="2644936" cy="461665"/>
          </a:xfrm>
          <a:prstGeom prst="rect">
            <a:avLst/>
          </a:prstGeom>
          <a:noFill/>
        </p:spPr>
        <p:txBody>
          <a:bodyPr wrap="square" rtlCol="0">
            <a:spAutoFit/>
          </a:bodyPr>
          <a:lstStyle/>
          <a:p>
            <a:r>
              <a:rPr lang="en-US" sz="2400" b="1" u="sng" dirty="0" smtClean="0">
                <a:solidFill>
                  <a:srgbClr val="00B050"/>
                </a:solidFill>
              </a:rPr>
              <a:t>Example on Point 2</a:t>
            </a:r>
            <a:endParaRPr lang="en-AU" sz="2400" b="1" u="sng" dirty="0">
              <a:solidFill>
                <a:srgbClr val="00B050"/>
              </a:solidFill>
            </a:endParaRPr>
          </a:p>
        </p:txBody>
      </p:sp>
      <p:pic>
        <p:nvPicPr>
          <p:cNvPr id="5" name="Picture 4"/>
          <p:cNvPicPr>
            <a:picLocks noChangeAspect="1"/>
          </p:cNvPicPr>
          <p:nvPr/>
        </p:nvPicPr>
        <p:blipFill>
          <a:blip r:embed="rId2"/>
          <a:stretch>
            <a:fillRect/>
          </a:stretch>
        </p:blipFill>
        <p:spPr>
          <a:xfrm>
            <a:off x="278568" y="1190826"/>
            <a:ext cx="7584748" cy="1487980"/>
          </a:xfrm>
          <a:prstGeom prst="rect">
            <a:avLst/>
          </a:prstGeom>
        </p:spPr>
      </p:pic>
      <p:pic>
        <p:nvPicPr>
          <p:cNvPr id="6" name="Picture 5"/>
          <p:cNvPicPr>
            <a:picLocks noChangeAspect="1"/>
          </p:cNvPicPr>
          <p:nvPr/>
        </p:nvPicPr>
        <p:blipFill>
          <a:blip r:embed="rId3"/>
          <a:stretch>
            <a:fillRect/>
          </a:stretch>
        </p:blipFill>
        <p:spPr>
          <a:xfrm>
            <a:off x="2266682" y="2988904"/>
            <a:ext cx="3773768" cy="1297699"/>
          </a:xfrm>
          <a:prstGeom prst="rect">
            <a:avLst/>
          </a:prstGeom>
        </p:spPr>
      </p:pic>
      <p:sp>
        <p:nvSpPr>
          <p:cNvPr id="7" name="TextBox 6"/>
          <p:cNvSpPr txBox="1"/>
          <p:nvPr/>
        </p:nvSpPr>
        <p:spPr>
          <a:xfrm>
            <a:off x="1365160" y="3376143"/>
            <a:ext cx="1159099" cy="523220"/>
          </a:xfrm>
          <a:prstGeom prst="rect">
            <a:avLst/>
          </a:prstGeom>
          <a:noFill/>
        </p:spPr>
        <p:txBody>
          <a:bodyPr wrap="square" rtlCol="0">
            <a:spAutoFit/>
          </a:bodyPr>
          <a:lstStyle/>
          <a:p>
            <a:r>
              <a:rPr lang="en-US" sz="2800" dirty="0" smtClean="0"/>
              <a:t>Here</a:t>
            </a:r>
            <a:endParaRPr lang="en-AU" sz="2800" dirty="0"/>
          </a:p>
        </p:txBody>
      </p:sp>
      <p:pic>
        <p:nvPicPr>
          <p:cNvPr id="8" name="Picture 7"/>
          <p:cNvPicPr>
            <a:picLocks noChangeAspect="1"/>
          </p:cNvPicPr>
          <p:nvPr/>
        </p:nvPicPr>
        <p:blipFill>
          <a:blip r:embed="rId4"/>
          <a:stretch>
            <a:fillRect/>
          </a:stretch>
        </p:blipFill>
        <p:spPr>
          <a:xfrm>
            <a:off x="2700789" y="4950111"/>
            <a:ext cx="985396" cy="420005"/>
          </a:xfrm>
          <a:prstGeom prst="rect">
            <a:avLst/>
          </a:prstGeom>
        </p:spPr>
      </p:pic>
      <p:sp>
        <p:nvSpPr>
          <p:cNvPr id="9" name="TextBox 8"/>
          <p:cNvSpPr txBox="1"/>
          <p:nvPr/>
        </p:nvSpPr>
        <p:spPr>
          <a:xfrm>
            <a:off x="1542579" y="4898504"/>
            <a:ext cx="1171978" cy="523220"/>
          </a:xfrm>
          <a:prstGeom prst="rect">
            <a:avLst/>
          </a:prstGeom>
          <a:noFill/>
        </p:spPr>
        <p:txBody>
          <a:bodyPr wrap="square" rtlCol="0">
            <a:spAutoFit/>
          </a:bodyPr>
          <a:lstStyle/>
          <a:p>
            <a:r>
              <a:rPr lang="en-US" sz="2800" dirty="0" smtClean="0"/>
              <a:t>But</a:t>
            </a:r>
            <a:endParaRPr lang="en-AU" sz="2800" dirty="0"/>
          </a:p>
        </p:txBody>
      </p:sp>
      <p:cxnSp>
        <p:nvCxnSpPr>
          <p:cNvPr id="11" name="Straight Connector 10"/>
          <p:cNvCxnSpPr/>
          <p:nvPr/>
        </p:nvCxnSpPr>
        <p:spPr>
          <a:xfrm flipH="1">
            <a:off x="3116451" y="5017944"/>
            <a:ext cx="154071" cy="284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7522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25</a:t>
            </a:fld>
            <a:endParaRPr lang="en-AU"/>
          </a:p>
        </p:txBody>
      </p:sp>
      <p:sp>
        <p:nvSpPr>
          <p:cNvPr id="5" name="TextBox 4"/>
          <p:cNvSpPr txBox="1"/>
          <p:nvPr/>
        </p:nvSpPr>
        <p:spPr>
          <a:xfrm>
            <a:off x="278567" y="283335"/>
            <a:ext cx="2696453" cy="461665"/>
          </a:xfrm>
          <a:prstGeom prst="rect">
            <a:avLst/>
          </a:prstGeom>
          <a:noFill/>
        </p:spPr>
        <p:txBody>
          <a:bodyPr wrap="square" rtlCol="0">
            <a:spAutoFit/>
          </a:bodyPr>
          <a:lstStyle/>
          <a:p>
            <a:r>
              <a:rPr lang="en-US" sz="2400" b="1" u="sng" dirty="0" smtClean="0">
                <a:solidFill>
                  <a:srgbClr val="00B050"/>
                </a:solidFill>
              </a:rPr>
              <a:t>Example on Point 3</a:t>
            </a:r>
            <a:endParaRPr lang="en-AU" sz="2400" b="1" u="sng" dirty="0">
              <a:solidFill>
                <a:srgbClr val="00B050"/>
              </a:solidFill>
            </a:endParaRPr>
          </a:p>
        </p:txBody>
      </p:sp>
      <p:pic>
        <p:nvPicPr>
          <p:cNvPr id="6" name="Picture 5"/>
          <p:cNvPicPr>
            <a:picLocks noChangeAspect="1"/>
          </p:cNvPicPr>
          <p:nvPr/>
        </p:nvPicPr>
        <p:blipFill>
          <a:blip r:embed="rId2"/>
          <a:stretch>
            <a:fillRect/>
          </a:stretch>
        </p:blipFill>
        <p:spPr>
          <a:xfrm>
            <a:off x="278568" y="1056068"/>
            <a:ext cx="8830901" cy="2064779"/>
          </a:xfrm>
          <a:prstGeom prst="rect">
            <a:avLst/>
          </a:prstGeom>
        </p:spPr>
      </p:pic>
      <p:cxnSp>
        <p:nvCxnSpPr>
          <p:cNvPr id="7" name="Straight Connector 6"/>
          <p:cNvCxnSpPr/>
          <p:nvPr/>
        </p:nvCxnSpPr>
        <p:spPr>
          <a:xfrm>
            <a:off x="0" y="4033138"/>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499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26</a:t>
            </a:fld>
            <a:endParaRPr lang="en-AU"/>
          </a:p>
        </p:txBody>
      </p:sp>
      <p:pic>
        <p:nvPicPr>
          <p:cNvPr id="4" name="Picture 3"/>
          <p:cNvPicPr>
            <a:picLocks noChangeAspect="1"/>
          </p:cNvPicPr>
          <p:nvPr/>
        </p:nvPicPr>
        <p:blipFill>
          <a:blip r:embed="rId2"/>
          <a:stretch>
            <a:fillRect/>
          </a:stretch>
        </p:blipFill>
        <p:spPr>
          <a:xfrm>
            <a:off x="283336" y="96985"/>
            <a:ext cx="2846230" cy="1002817"/>
          </a:xfrm>
          <a:prstGeom prst="rect">
            <a:avLst/>
          </a:prstGeom>
        </p:spPr>
      </p:pic>
      <p:cxnSp>
        <p:nvCxnSpPr>
          <p:cNvPr id="5" name="Straight Connector 4"/>
          <p:cNvCxnSpPr/>
          <p:nvPr/>
        </p:nvCxnSpPr>
        <p:spPr>
          <a:xfrm flipV="1">
            <a:off x="408283" y="824248"/>
            <a:ext cx="2450844" cy="35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11421" y="1099802"/>
            <a:ext cx="10901062" cy="1517364"/>
          </a:xfrm>
          <a:prstGeom prst="rect">
            <a:avLst/>
          </a:prstGeom>
        </p:spPr>
      </p:pic>
      <p:pic>
        <p:nvPicPr>
          <p:cNvPr id="8" name="Picture 7"/>
          <p:cNvPicPr>
            <a:picLocks noChangeAspect="1"/>
          </p:cNvPicPr>
          <p:nvPr/>
        </p:nvPicPr>
        <p:blipFill>
          <a:blip r:embed="rId4"/>
          <a:stretch>
            <a:fillRect/>
          </a:stretch>
        </p:blipFill>
        <p:spPr>
          <a:xfrm>
            <a:off x="397627" y="2889134"/>
            <a:ext cx="9978799" cy="3401863"/>
          </a:xfrm>
          <a:prstGeom prst="rect">
            <a:avLst/>
          </a:prstGeom>
        </p:spPr>
      </p:pic>
    </p:spTree>
    <p:extLst>
      <p:ext uri="{BB962C8B-B14F-4D97-AF65-F5344CB8AC3E}">
        <p14:creationId xmlns:p14="http://schemas.microsoft.com/office/powerpoint/2010/main" val="12033601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27</a:t>
            </a:fld>
            <a:endParaRPr lang="en-AU"/>
          </a:p>
        </p:txBody>
      </p:sp>
      <p:pic>
        <p:nvPicPr>
          <p:cNvPr id="4" name="Picture 3"/>
          <p:cNvPicPr>
            <a:picLocks noChangeAspect="1"/>
          </p:cNvPicPr>
          <p:nvPr/>
        </p:nvPicPr>
        <p:blipFill>
          <a:blip r:embed="rId2"/>
          <a:stretch>
            <a:fillRect/>
          </a:stretch>
        </p:blipFill>
        <p:spPr>
          <a:xfrm>
            <a:off x="506194" y="334850"/>
            <a:ext cx="3885569" cy="552048"/>
          </a:xfrm>
          <a:prstGeom prst="rect">
            <a:avLst/>
          </a:prstGeom>
        </p:spPr>
      </p:pic>
      <p:pic>
        <p:nvPicPr>
          <p:cNvPr id="6" name="Picture 5"/>
          <p:cNvPicPr>
            <a:picLocks noChangeAspect="1"/>
          </p:cNvPicPr>
          <p:nvPr/>
        </p:nvPicPr>
        <p:blipFill>
          <a:blip r:embed="rId3"/>
          <a:stretch>
            <a:fillRect/>
          </a:stretch>
        </p:blipFill>
        <p:spPr>
          <a:xfrm>
            <a:off x="449049" y="1288192"/>
            <a:ext cx="5648538" cy="2300563"/>
          </a:xfrm>
          <a:prstGeom prst="rect">
            <a:avLst/>
          </a:prstGeom>
        </p:spPr>
      </p:pic>
      <p:cxnSp>
        <p:nvCxnSpPr>
          <p:cNvPr id="7" name="Straight Connector 6"/>
          <p:cNvCxnSpPr/>
          <p:nvPr/>
        </p:nvCxnSpPr>
        <p:spPr>
          <a:xfrm>
            <a:off x="506194" y="1056068"/>
            <a:ext cx="39885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587" y="3820878"/>
            <a:ext cx="12190413" cy="5542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1406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28</a:t>
            </a:fld>
            <a:endParaRPr lang="en-AU"/>
          </a:p>
        </p:txBody>
      </p:sp>
      <p:pic>
        <p:nvPicPr>
          <p:cNvPr id="4" name="Picture 3"/>
          <p:cNvPicPr>
            <a:picLocks noChangeAspect="1"/>
          </p:cNvPicPr>
          <p:nvPr/>
        </p:nvPicPr>
        <p:blipFill>
          <a:blip r:embed="rId2"/>
          <a:stretch>
            <a:fillRect/>
          </a:stretch>
        </p:blipFill>
        <p:spPr>
          <a:xfrm>
            <a:off x="2231052" y="396348"/>
            <a:ext cx="8734492" cy="2145106"/>
          </a:xfrm>
          <a:prstGeom prst="rect">
            <a:avLst/>
          </a:prstGeom>
        </p:spPr>
      </p:pic>
      <p:pic>
        <p:nvPicPr>
          <p:cNvPr id="5" name="Picture 4"/>
          <p:cNvPicPr>
            <a:picLocks noChangeAspect="1"/>
          </p:cNvPicPr>
          <p:nvPr/>
        </p:nvPicPr>
        <p:blipFill>
          <a:blip r:embed="rId3"/>
          <a:stretch>
            <a:fillRect/>
          </a:stretch>
        </p:blipFill>
        <p:spPr>
          <a:xfrm>
            <a:off x="87144" y="228911"/>
            <a:ext cx="2143908" cy="672350"/>
          </a:xfrm>
          <a:prstGeom prst="rect">
            <a:avLst/>
          </a:prstGeom>
        </p:spPr>
      </p:pic>
      <p:cxnSp>
        <p:nvCxnSpPr>
          <p:cNvPr id="7" name="Straight Connector 6"/>
          <p:cNvCxnSpPr/>
          <p:nvPr/>
        </p:nvCxnSpPr>
        <p:spPr>
          <a:xfrm>
            <a:off x="399245" y="786961"/>
            <a:ext cx="1519707" cy="0"/>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4"/>
          <a:stretch>
            <a:fillRect/>
          </a:stretch>
        </p:blipFill>
        <p:spPr>
          <a:xfrm>
            <a:off x="239935" y="2298950"/>
            <a:ext cx="2394263" cy="595184"/>
          </a:xfrm>
          <a:prstGeom prst="rect">
            <a:avLst/>
          </a:prstGeom>
        </p:spPr>
      </p:pic>
      <p:cxnSp>
        <p:nvCxnSpPr>
          <p:cNvPr id="8" name="Straight Connector 7"/>
          <p:cNvCxnSpPr/>
          <p:nvPr/>
        </p:nvCxnSpPr>
        <p:spPr>
          <a:xfrm>
            <a:off x="399245" y="2880279"/>
            <a:ext cx="2075645"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5"/>
          <a:stretch>
            <a:fillRect/>
          </a:stretch>
        </p:blipFill>
        <p:spPr>
          <a:xfrm>
            <a:off x="239935" y="2969198"/>
            <a:ext cx="9971088" cy="2522176"/>
          </a:xfrm>
          <a:prstGeom prst="rect">
            <a:avLst/>
          </a:prstGeom>
        </p:spPr>
      </p:pic>
      <p:pic>
        <p:nvPicPr>
          <p:cNvPr id="11" name="Picture 10"/>
          <p:cNvPicPr>
            <a:picLocks noChangeAspect="1"/>
          </p:cNvPicPr>
          <p:nvPr/>
        </p:nvPicPr>
        <p:blipFill>
          <a:blip r:embed="rId6"/>
          <a:stretch>
            <a:fillRect/>
          </a:stretch>
        </p:blipFill>
        <p:spPr>
          <a:xfrm>
            <a:off x="356855" y="5401026"/>
            <a:ext cx="10453139" cy="758473"/>
          </a:xfrm>
          <a:prstGeom prst="rect">
            <a:avLst/>
          </a:prstGeom>
        </p:spPr>
      </p:pic>
    </p:spTree>
    <p:extLst>
      <p:ext uri="{BB962C8B-B14F-4D97-AF65-F5344CB8AC3E}">
        <p14:creationId xmlns:p14="http://schemas.microsoft.com/office/powerpoint/2010/main" val="2093384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29</a:t>
            </a:fld>
            <a:endParaRPr lang="en-AU"/>
          </a:p>
        </p:txBody>
      </p:sp>
      <p:pic>
        <p:nvPicPr>
          <p:cNvPr id="4" name="Picture 3"/>
          <p:cNvPicPr>
            <a:picLocks noChangeAspect="1"/>
          </p:cNvPicPr>
          <p:nvPr/>
        </p:nvPicPr>
        <p:blipFill>
          <a:blip r:embed="rId2"/>
          <a:stretch>
            <a:fillRect/>
          </a:stretch>
        </p:blipFill>
        <p:spPr>
          <a:xfrm>
            <a:off x="127749" y="139700"/>
            <a:ext cx="3143871" cy="801687"/>
          </a:xfrm>
          <a:prstGeom prst="rect">
            <a:avLst/>
          </a:prstGeom>
        </p:spPr>
      </p:pic>
      <p:cxnSp>
        <p:nvCxnSpPr>
          <p:cNvPr id="5" name="Straight Connector 4"/>
          <p:cNvCxnSpPr/>
          <p:nvPr/>
        </p:nvCxnSpPr>
        <p:spPr>
          <a:xfrm flipV="1">
            <a:off x="266700" y="827087"/>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266700" y="941386"/>
            <a:ext cx="11590707" cy="1852613"/>
          </a:xfrm>
          <a:prstGeom prst="rect">
            <a:avLst/>
          </a:prstGeom>
        </p:spPr>
      </p:pic>
      <p:pic>
        <p:nvPicPr>
          <p:cNvPr id="8" name="Picture 7"/>
          <p:cNvPicPr>
            <a:picLocks noChangeAspect="1"/>
          </p:cNvPicPr>
          <p:nvPr/>
        </p:nvPicPr>
        <p:blipFill>
          <a:blip r:embed="rId4"/>
          <a:stretch>
            <a:fillRect/>
          </a:stretch>
        </p:blipFill>
        <p:spPr>
          <a:xfrm>
            <a:off x="266700" y="2793999"/>
            <a:ext cx="7416800" cy="3212466"/>
          </a:xfrm>
          <a:prstGeom prst="rect">
            <a:avLst/>
          </a:prstGeom>
        </p:spPr>
      </p:pic>
    </p:spTree>
    <p:extLst>
      <p:ext uri="{BB962C8B-B14F-4D97-AF65-F5344CB8AC3E}">
        <p14:creationId xmlns:p14="http://schemas.microsoft.com/office/powerpoint/2010/main" val="3586375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a:t>
            </a:fld>
            <a:endParaRPr lang="en-AU"/>
          </a:p>
        </p:txBody>
      </p:sp>
      <p:pic>
        <p:nvPicPr>
          <p:cNvPr id="4" name="Picture 3"/>
          <p:cNvPicPr>
            <a:picLocks noChangeAspect="1"/>
          </p:cNvPicPr>
          <p:nvPr/>
        </p:nvPicPr>
        <p:blipFill>
          <a:blip r:embed="rId2"/>
          <a:stretch>
            <a:fillRect/>
          </a:stretch>
        </p:blipFill>
        <p:spPr>
          <a:xfrm>
            <a:off x="710078" y="207015"/>
            <a:ext cx="9311423" cy="3168202"/>
          </a:xfrm>
          <a:prstGeom prst="rect">
            <a:avLst/>
          </a:prstGeom>
        </p:spPr>
      </p:pic>
      <p:pic>
        <p:nvPicPr>
          <p:cNvPr id="5" name="Picture 4"/>
          <p:cNvPicPr>
            <a:picLocks noChangeAspect="1"/>
          </p:cNvPicPr>
          <p:nvPr/>
        </p:nvPicPr>
        <p:blipFill>
          <a:blip r:embed="rId3"/>
          <a:stretch>
            <a:fillRect/>
          </a:stretch>
        </p:blipFill>
        <p:spPr>
          <a:xfrm>
            <a:off x="10365434" y="1248981"/>
            <a:ext cx="478578" cy="658045"/>
          </a:xfrm>
          <a:prstGeom prst="rect">
            <a:avLst/>
          </a:prstGeom>
        </p:spPr>
      </p:pic>
      <p:pic>
        <p:nvPicPr>
          <p:cNvPr id="7" name="Picture 6"/>
          <p:cNvPicPr>
            <a:picLocks noChangeAspect="1"/>
          </p:cNvPicPr>
          <p:nvPr/>
        </p:nvPicPr>
        <p:blipFill>
          <a:blip r:embed="rId4"/>
          <a:stretch>
            <a:fillRect/>
          </a:stretch>
        </p:blipFill>
        <p:spPr>
          <a:xfrm>
            <a:off x="710078" y="3915801"/>
            <a:ext cx="11000453" cy="1294171"/>
          </a:xfrm>
          <a:prstGeom prst="rect">
            <a:avLst/>
          </a:prstGeom>
        </p:spPr>
      </p:pic>
      <p:sp>
        <p:nvSpPr>
          <p:cNvPr id="9" name="Rectangle 8"/>
          <p:cNvSpPr/>
          <p:nvPr/>
        </p:nvSpPr>
        <p:spPr>
          <a:xfrm>
            <a:off x="1262129" y="309093"/>
            <a:ext cx="206061"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a:t>
            </a:r>
            <a:endParaRPr lang="en-AU" sz="2000" dirty="0">
              <a:solidFill>
                <a:schemeClr val="tx1"/>
              </a:solidFill>
            </a:endParaRPr>
          </a:p>
        </p:txBody>
      </p:sp>
      <p:sp>
        <p:nvSpPr>
          <p:cNvPr id="11" name="Rectangle 10"/>
          <p:cNvSpPr/>
          <p:nvPr/>
        </p:nvSpPr>
        <p:spPr>
          <a:xfrm>
            <a:off x="4106214" y="309093"/>
            <a:ext cx="401392"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is</a:t>
            </a:r>
            <a:endParaRPr lang="en-AU" sz="2000" dirty="0">
              <a:solidFill>
                <a:schemeClr val="tx1"/>
              </a:solidFill>
            </a:endParaRPr>
          </a:p>
        </p:txBody>
      </p:sp>
    </p:spTree>
    <p:extLst>
      <p:ext uri="{BB962C8B-B14F-4D97-AF65-F5344CB8AC3E}">
        <p14:creationId xmlns:p14="http://schemas.microsoft.com/office/powerpoint/2010/main" val="33359008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30</a:t>
            </a:fld>
            <a:endParaRPr lang="en-AU"/>
          </a:p>
        </p:txBody>
      </p:sp>
      <p:pic>
        <p:nvPicPr>
          <p:cNvPr id="5" name="Picture 4"/>
          <p:cNvPicPr>
            <a:picLocks noChangeAspect="1"/>
          </p:cNvPicPr>
          <p:nvPr/>
        </p:nvPicPr>
        <p:blipFill>
          <a:blip r:embed="rId2"/>
          <a:stretch>
            <a:fillRect/>
          </a:stretch>
        </p:blipFill>
        <p:spPr>
          <a:xfrm>
            <a:off x="238124" y="114300"/>
            <a:ext cx="3260725" cy="1003300"/>
          </a:xfrm>
          <a:prstGeom prst="rect">
            <a:avLst/>
          </a:prstGeom>
        </p:spPr>
      </p:pic>
      <p:cxnSp>
        <p:nvCxnSpPr>
          <p:cNvPr id="6" name="Straight Connector 5"/>
          <p:cNvCxnSpPr/>
          <p:nvPr/>
        </p:nvCxnSpPr>
        <p:spPr>
          <a:xfrm flipV="1">
            <a:off x="515937" y="868358"/>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3"/>
          <a:stretch>
            <a:fillRect/>
          </a:stretch>
        </p:blipFill>
        <p:spPr>
          <a:xfrm>
            <a:off x="678755" y="914124"/>
            <a:ext cx="7830234" cy="1074738"/>
          </a:xfrm>
          <a:prstGeom prst="rect">
            <a:avLst/>
          </a:prstGeom>
        </p:spPr>
      </p:pic>
      <p:pic>
        <p:nvPicPr>
          <p:cNvPr id="12" name="Picture 11"/>
          <p:cNvPicPr>
            <a:picLocks noChangeAspect="1"/>
          </p:cNvPicPr>
          <p:nvPr/>
        </p:nvPicPr>
        <p:blipFill>
          <a:blip r:embed="rId4"/>
          <a:stretch>
            <a:fillRect/>
          </a:stretch>
        </p:blipFill>
        <p:spPr>
          <a:xfrm>
            <a:off x="515937" y="2158695"/>
            <a:ext cx="9605963" cy="2932116"/>
          </a:xfrm>
          <a:prstGeom prst="rect">
            <a:avLst/>
          </a:prstGeom>
        </p:spPr>
      </p:pic>
    </p:spTree>
    <p:extLst>
      <p:ext uri="{BB962C8B-B14F-4D97-AF65-F5344CB8AC3E}">
        <p14:creationId xmlns:p14="http://schemas.microsoft.com/office/powerpoint/2010/main" val="1420470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31</a:t>
            </a:fld>
            <a:endParaRPr lang="en-AU"/>
          </a:p>
        </p:txBody>
      </p:sp>
      <p:pic>
        <p:nvPicPr>
          <p:cNvPr id="4" name="Picture 3"/>
          <p:cNvPicPr>
            <a:picLocks noChangeAspect="1"/>
          </p:cNvPicPr>
          <p:nvPr/>
        </p:nvPicPr>
        <p:blipFill>
          <a:blip r:embed="rId2"/>
          <a:stretch>
            <a:fillRect/>
          </a:stretch>
        </p:blipFill>
        <p:spPr>
          <a:xfrm>
            <a:off x="260919" y="421358"/>
            <a:ext cx="11511041" cy="2781299"/>
          </a:xfrm>
          <a:prstGeom prst="rect">
            <a:avLst/>
          </a:prstGeom>
        </p:spPr>
      </p:pic>
      <p:pic>
        <p:nvPicPr>
          <p:cNvPr id="5" name="Picture 4"/>
          <p:cNvPicPr>
            <a:picLocks noChangeAspect="1"/>
          </p:cNvPicPr>
          <p:nvPr/>
        </p:nvPicPr>
        <p:blipFill>
          <a:blip r:embed="rId3"/>
          <a:stretch>
            <a:fillRect/>
          </a:stretch>
        </p:blipFill>
        <p:spPr>
          <a:xfrm>
            <a:off x="260919" y="4114800"/>
            <a:ext cx="11112501" cy="1016000"/>
          </a:xfrm>
          <a:prstGeom prst="rect">
            <a:avLst/>
          </a:prstGeom>
        </p:spPr>
      </p:pic>
    </p:spTree>
    <p:extLst>
      <p:ext uri="{BB962C8B-B14F-4D97-AF65-F5344CB8AC3E}">
        <p14:creationId xmlns:p14="http://schemas.microsoft.com/office/powerpoint/2010/main" val="1466477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32</a:t>
            </a:fld>
            <a:endParaRPr lang="en-AU"/>
          </a:p>
        </p:txBody>
      </p:sp>
      <p:pic>
        <p:nvPicPr>
          <p:cNvPr id="4" name="Picture 3"/>
          <p:cNvPicPr>
            <a:picLocks noChangeAspect="1"/>
          </p:cNvPicPr>
          <p:nvPr/>
        </p:nvPicPr>
        <p:blipFill>
          <a:blip r:embed="rId2"/>
          <a:stretch>
            <a:fillRect/>
          </a:stretch>
        </p:blipFill>
        <p:spPr>
          <a:xfrm>
            <a:off x="189527" y="734417"/>
            <a:ext cx="10037148" cy="1144587"/>
          </a:xfrm>
          <a:prstGeom prst="rect">
            <a:avLst/>
          </a:prstGeom>
        </p:spPr>
      </p:pic>
      <p:sp>
        <p:nvSpPr>
          <p:cNvPr id="5" name="TextBox 4"/>
          <p:cNvSpPr txBox="1"/>
          <p:nvPr/>
        </p:nvSpPr>
        <p:spPr>
          <a:xfrm>
            <a:off x="330200" y="342900"/>
            <a:ext cx="3111500" cy="523220"/>
          </a:xfrm>
          <a:prstGeom prst="rect">
            <a:avLst/>
          </a:prstGeom>
          <a:noFill/>
        </p:spPr>
        <p:txBody>
          <a:bodyPr wrap="square" rtlCol="0">
            <a:spAutoFit/>
          </a:bodyPr>
          <a:lstStyle/>
          <a:p>
            <a:r>
              <a:rPr lang="en-US" sz="2800" u="sng" dirty="0" smtClean="0">
                <a:solidFill>
                  <a:srgbClr val="00B050"/>
                </a:solidFill>
              </a:rPr>
              <a:t>Equivalent Matrices</a:t>
            </a:r>
            <a:endParaRPr lang="en-AU" sz="2800" u="sng" dirty="0">
              <a:solidFill>
                <a:srgbClr val="00B050"/>
              </a:solidFill>
            </a:endParaRPr>
          </a:p>
        </p:txBody>
      </p:sp>
      <p:pic>
        <p:nvPicPr>
          <p:cNvPr id="6" name="Picture 5"/>
          <p:cNvPicPr>
            <a:picLocks noChangeAspect="1"/>
          </p:cNvPicPr>
          <p:nvPr/>
        </p:nvPicPr>
        <p:blipFill>
          <a:blip r:embed="rId3"/>
          <a:stretch>
            <a:fillRect/>
          </a:stretch>
        </p:blipFill>
        <p:spPr>
          <a:xfrm>
            <a:off x="3516939" y="1982916"/>
            <a:ext cx="1928812" cy="1557206"/>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89527" y="2537219"/>
                <a:ext cx="2910189" cy="573427"/>
              </a:xfrm>
              <a:prstGeom prst="rect">
                <a:avLst/>
              </a:prstGeom>
              <a:noFill/>
            </p:spPr>
            <p:txBody>
              <a:bodyPr wrap="square" rtlCol="0">
                <a:spAutoFit/>
              </a:bodyPr>
              <a:lstStyle/>
              <a:p>
                <a:r>
                  <a:rPr lang="en-US" sz="2000" b="1" dirty="0" smtClean="0"/>
                  <a:t>e.g</a:t>
                </a:r>
                <a:r>
                  <a:rPr lang="en-US" sz="2000" b="1" dirty="0"/>
                  <a:t> </a:t>
                </a:r>
                <a:r>
                  <a:rPr lang="en-US" sz="2000" b="1" dirty="0" smtClean="0"/>
                  <a:t>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𝑰</m:t>
                        </m:r>
                      </m:e>
                      <m:sub>
                        <m:r>
                          <a:rPr lang="en-US" sz="3200" b="1" i="1" smtClean="0">
                            <a:latin typeface="Cambria Math" panose="02040503050406030204" pitchFamily="18" charset="0"/>
                          </a:rPr>
                          <m:t>𝟐</m:t>
                        </m:r>
                      </m:sub>
                    </m:sSub>
                  </m:oMath>
                </a14:m>
                <a:r>
                  <a:rPr lang="en-AU" sz="2000" b="1" dirty="0" smtClean="0"/>
                  <a:t>and the matrix </a:t>
                </a:r>
                <a:endParaRPr lang="en-AU"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189527" y="2537219"/>
                <a:ext cx="2910189" cy="573427"/>
              </a:xfrm>
              <a:prstGeom prst="rect">
                <a:avLst/>
              </a:prstGeom>
              <a:blipFill rotWithShape="0">
                <a:blip r:embed="rId4"/>
                <a:stretch>
                  <a:fillRect l="-2096" b="-13830"/>
                </a:stretch>
              </a:blipFill>
            </p:spPr>
            <p:txBody>
              <a:bodyPr/>
              <a:lstStyle/>
              <a:p>
                <a:r>
                  <a:rPr lang="en-AU">
                    <a:noFill/>
                  </a:rPr>
                  <a:t> </a:t>
                </a:r>
              </a:p>
            </p:txBody>
          </p:sp>
        </mc:Fallback>
      </mc:AlternateContent>
      <p:sp>
        <p:nvSpPr>
          <p:cNvPr id="8" name="TextBox 7"/>
          <p:cNvSpPr txBox="1"/>
          <p:nvPr/>
        </p:nvSpPr>
        <p:spPr>
          <a:xfrm>
            <a:off x="5514180" y="2537218"/>
            <a:ext cx="5268119" cy="707886"/>
          </a:xfrm>
          <a:prstGeom prst="rect">
            <a:avLst/>
          </a:prstGeom>
          <a:noFill/>
        </p:spPr>
        <p:txBody>
          <a:bodyPr wrap="square" rtlCol="0">
            <a:spAutoFit/>
          </a:bodyPr>
          <a:lstStyle/>
          <a:p>
            <a:r>
              <a:rPr lang="en-US" sz="2000" b="1" dirty="0" smtClean="0"/>
              <a:t>are equivalent because we can obtain A from identity matrix by multiplying row 2 by -3 </a:t>
            </a:r>
            <a:endParaRPr lang="en-AU" sz="2000" b="1" dirty="0"/>
          </a:p>
        </p:txBody>
      </p:sp>
      <p:pic>
        <p:nvPicPr>
          <p:cNvPr id="9" name="Picture 8"/>
          <p:cNvPicPr>
            <a:picLocks noChangeAspect="1"/>
          </p:cNvPicPr>
          <p:nvPr/>
        </p:nvPicPr>
        <p:blipFill>
          <a:blip r:embed="rId5"/>
          <a:stretch>
            <a:fillRect/>
          </a:stretch>
        </p:blipFill>
        <p:spPr>
          <a:xfrm>
            <a:off x="2765628" y="2552943"/>
            <a:ext cx="348794" cy="523191"/>
          </a:xfrm>
          <a:prstGeom prst="rect">
            <a:avLst/>
          </a:prstGeom>
        </p:spPr>
      </p:pic>
      <p:pic>
        <p:nvPicPr>
          <p:cNvPr id="10" name="Picture 9"/>
          <p:cNvPicPr>
            <a:picLocks noChangeAspect="1"/>
          </p:cNvPicPr>
          <p:nvPr/>
        </p:nvPicPr>
        <p:blipFill>
          <a:blip r:embed="rId6"/>
          <a:stretch>
            <a:fillRect/>
          </a:stretch>
        </p:blipFill>
        <p:spPr>
          <a:xfrm flipH="1">
            <a:off x="3168145" y="2638279"/>
            <a:ext cx="363537" cy="352521"/>
          </a:xfrm>
          <a:prstGeom prst="rect">
            <a:avLst/>
          </a:prstGeom>
        </p:spPr>
      </p:pic>
      <p:pic>
        <p:nvPicPr>
          <p:cNvPr id="11" name="Picture 10"/>
          <p:cNvPicPr>
            <a:picLocks noChangeAspect="1"/>
          </p:cNvPicPr>
          <p:nvPr/>
        </p:nvPicPr>
        <p:blipFill>
          <a:blip r:embed="rId7"/>
          <a:stretch>
            <a:fillRect/>
          </a:stretch>
        </p:blipFill>
        <p:spPr>
          <a:xfrm>
            <a:off x="288130" y="4310441"/>
            <a:ext cx="11645234" cy="1353759"/>
          </a:xfrm>
          <a:prstGeom prst="rect">
            <a:avLst/>
          </a:prstGeom>
        </p:spPr>
      </p:pic>
      <p:sp>
        <p:nvSpPr>
          <p:cNvPr id="12" name="TextBox 11"/>
          <p:cNvSpPr txBox="1"/>
          <p:nvPr/>
        </p:nvSpPr>
        <p:spPr>
          <a:xfrm>
            <a:off x="330200" y="3686328"/>
            <a:ext cx="3111500" cy="523220"/>
          </a:xfrm>
          <a:prstGeom prst="rect">
            <a:avLst/>
          </a:prstGeom>
          <a:noFill/>
        </p:spPr>
        <p:txBody>
          <a:bodyPr wrap="square" rtlCol="0">
            <a:spAutoFit/>
          </a:bodyPr>
          <a:lstStyle/>
          <a:p>
            <a:r>
              <a:rPr lang="en-US" sz="2800" u="sng" dirty="0" smtClean="0">
                <a:solidFill>
                  <a:srgbClr val="00B050"/>
                </a:solidFill>
              </a:rPr>
              <a:t>Elementary Matrix</a:t>
            </a:r>
            <a:endParaRPr lang="en-AU" sz="2800" u="sng" dirty="0">
              <a:solidFill>
                <a:srgbClr val="00B050"/>
              </a:solidFill>
            </a:endParaRPr>
          </a:p>
        </p:txBody>
      </p:sp>
    </p:spTree>
    <p:extLst>
      <p:ext uri="{BB962C8B-B14F-4D97-AF65-F5344CB8AC3E}">
        <p14:creationId xmlns:p14="http://schemas.microsoft.com/office/powerpoint/2010/main" val="4069267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33</a:t>
            </a:fld>
            <a:endParaRPr lang="en-AU"/>
          </a:p>
        </p:txBody>
      </p:sp>
      <p:pic>
        <p:nvPicPr>
          <p:cNvPr id="4" name="Picture 3"/>
          <p:cNvPicPr>
            <a:picLocks noChangeAspect="1"/>
          </p:cNvPicPr>
          <p:nvPr/>
        </p:nvPicPr>
        <p:blipFill>
          <a:blip r:embed="rId2"/>
          <a:stretch>
            <a:fillRect/>
          </a:stretch>
        </p:blipFill>
        <p:spPr>
          <a:xfrm>
            <a:off x="330469" y="292100"/>
            <a:ext cx="10882014" cy="4271865"/>
          </a:xfrm>
          <a:prstGeom prst="rect">
            <a:avLst/>
          </a:prstGeom>
        </p:spPr>
      </p:pic>
      <p:cxnSp>
        <p:nvCxnSpPr>
          <p:cNvPr id="5" name="Straight Connector 4"/>
          <p:cNvCxnSpPr/>
          <p:nvPr/>
        </p:nvCxnSpPr>
        <p:spPr>
          <a:xfrm flipV="1">
            <a:off x="0" y="4563965"/>
            <a:ext cx="12192000" cy="2073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365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34</a:t>
            </a:fld>
            <a:endParaRPr lang="en-AU" dirty="0"/>
          </a:p>
        </p:txBody>
      </p:sp>
      <p:sp>
        <p:nvSpPr>
          <p:cNvPr id="6" name="TextBox 5"/>
          <p:cNvSpPr txBox="1"/>
          <p:nvPr/>
        </p:nvSpPr>
        <p:spPr>
          <a:xfrm>
            <a:off x="2923502" y="356826"/>
            <a:ext cx="4636394" cy="769441"/>
          </a:xfrm>
          <a:prstGeom prst="rect">
            <a:avLst/>
          </a:prstGeom>
          <a:noFill/>
        </p:spPr>
        <p:txBody>
          <a:bodyPr wrap="square" rtlCol="0">
            <a:spAutoFit/>
          </a:bodyPr>
          <a:lstStyle/>
          <a:p>
            <a:pPr algn="ctr"/>
            <a:r>
              <a:rPr lang="en-US" sz="4400" u="sng" smtClean="0">
                <a:solidFill>
                  <a:srgbClr val="00B050"/>
                </a:solidFill>
              </a:rPr>
              <a:t>Determinants</a:t>
            </a:r>
            <a:endParaRPr lang="en-AU" sz="4400" u="sng">
              <a:solidFill>
                <a:srgbClr val="00B050"/>
              </a:solidFill>
            </a:endParaRPr>
          </a:p>
        </p:txBody>
      </p:sp>
      <p:pic>
        <p:nvPicPr>
          <p:cNvPr id="7" name="Picture 6"/>
          <p:cNvPicPr>
            <a:picLocks noChangeAspect="1"/>
          </p:cNvPicPr>
          <p:nvPr/>
        </p:nvPicPr>
        <p:blipFill>
          <a:blip r:embed="rId2"/>
          <a:stretch>
            <a:fillRect/>
          </a:stretch>
        </p:blipFill>
        <p:spPr>
          <a:xfrm>
            <a:off x="515152" y="1413420"/>
            <a:ext cx="7572780" cy="1682840"/>
          </a:xfrm>
          <a:prstGeom prst="rect">
            <a:avLst/>
          </a:prstGeom>
        </p:spPr>
      </p:pic>
      <p:pic>
        <p:nvPicPr>
          <p:cNvPr id="8" name="Picture 7"/>
          <p:cNvPicPr>
            <a:picLocks noChangeAspect="1"/>
          </p:cNvPicPr>
          <p:nvPr/>
        </p:nvPicPr>
        <p:blipFill>
          <a:blip r:embed="rId3"/>
          <a:stretch>
            <a:fillRect/>
          </a:stretch>
        </p:blipFill>
        <p:spPr>
          <a:xfrm>
            <a:off x="3978465" y="4276812"/>
            <a:ext cx="4796456" cy="1451029"/>
          </a:xfrm>
          <a:prstGeom prst="rect">
            <a:avLst/>
          </a:prstGeom>
        </p:spPr>
      </p:pic>
      <p:sp>
        <p:nvSpPr>
          <p:cNvPr id="9" name="TextBox 8"/>
          <p:cNvSpPr txBox="1"/>
          <p:nvPr/>
        </p:nvSpPr>
        <p:spPr>
          <a:xfrm>
            <a:off x="515153" y="3579519"/>
            <a:ext cx="4198514" cy="461665"/>
          </a:xfrm>
          <a:prstGeom prst="rect">
            <a:avLst/>
          </a:prstGeom>
          <a:noFill/>
        </p:spPr>
        <p:txBody>
          <a:bodyPr wrap="square" rtlCol="0">
            <a:spAutoFit/>
          </a:bodyPr>
          <a:lstStyle/>
          <a:p>
            <a:r>
              <a:rPr lang="en-US" sz="2400" b="1" smtClean="0"/>
              <a:t>For 2×2 Matrices the formula is</a:t>
            </a:r>
            <a:endParaRPr lang="en-AU" sz="2400" b="1"/>
          </a:p>
        </p:txBody>
      </p:sp>
      <p:sp>
        <p:nvSpPr>
          <p:cNvPr id="10" name="Rectangle 9"/>
          <p:cNvSpPr/>
          <p:nvPr/>
        </p:nvSpPr>
        <p:spPr>
          <a:xfrm>
            <a:off x="206062" y="5963469"/>
            <a:ext cx="11985938" cy="338554"/>
          </a:xfrm>
          <a:prstGeom prst="rect">
            <a:avLst/>
          </a:prstGeom>
        </p:spPr>
        <p:txBody>
          <a:bodyPr wrap="square">
            <a:spAutoFit/>
          </a:bodyPr>
          <a:lstStyle/>
          <a:p>
            <a:r>
              <a:rPr lang="en-US" sz="1600" b="1" dirty="0" smtClean="0"/>
              <a:t>Let’s talk about minor and cofactor of an element with the help of which we will calculate determinants of higher order matrices.</a:t>
            </a:r>
            <a:endParaRPr lang="en-AU" sz="1600" b="1" dirty="0"/>
          </a:p>
        </p:txBody>
      </p:sp>
    </p:spTree>
    <p:extLst>
      <p:ext uri="{BB962C8B-B14F-4D97-AF65-F5344CB8AC3E}">
        <p14:creationId xmlns:p14="http://schemas.microsoft.com/office/powerpoint/2010/main" val="941133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35</a:t>
            </a:fld>
            <a:endParaRPr lang="en-AU"/>
          </a:p>
        </p:txBody>
      </p:sp>
      <p:sp>
        <p:nvSpPr>
          <p:cNvPr id="4" name="TextBox 3"/>
          <p:cNvSpPr txBox="1"/>
          <p:nvPr/>
        </p:nvSpPr>
        <p:spPr>
          <a:xfrm>
            <a:off x="399244" y="221426"/>
            <a:ext cx="5318976" cy="954107"/>
          </a:xfrm>
          <a:prstGeom prst="rect">
            <a:avLst/>
          </a:prstGeom>
          <a:noFill/>
        </p:spPr>
        <p:txBody>
          <a:bodyPr wrap="square" rtlCol="0">
            <a:spAutoFit/>
          </a:bodyPr>
          <a:lstStyle/>
          <a:p>
            <a:r>
              <a:rPr lang="en-US" sz="2800" b="1" u="sng" smtClean="0">
                <a:solidFill>
                  <a:srgbClr val="00B050"/>
                </a:solidFill>
              </a:rPr>
              <a:t>Minor &amp; Cofactor of an element (In a Square Matrix)</a:t>
            </a:r>
            <a:endParaRPr lang="en-AU" sz="2800" b="1" u="sng">
              <a:solidFill>
                <a:srgbClr val="00B050"/>
              </a:solidFill>
            </a:endParaRPr>
          </a:p>
        </p:txBody>
      </p:sp>
      <p:pic>
        <p:nvPicPr>
          <p:cNvPr id="5" name="Picture 4"/>
          <p:cNvPicPr>
            <a:picLocks noChangeAspect="1"/>
          </p:cNvPicPr>
          <p:nvPr/>
        </p:nvPicPr>
        <p:blipFill>
          <a:blip r:embed="rId2"/>
          <a:stretch>
            <a:fillRect/>
          </a:stretch>
        </p:blipFill>
        <p:spPr>
          <a:xfrm>
            <a:off x="267084" y="1299444"/>
            <a:ext cx="9456466" cy="1769631"/>
          </a:xfrm>
          <a:prstGeom prst="rect">
            <a:avLst/>
          </a:prstGeom>
        </p:spPr>
      </p:pic>
      <p:pic>
        <p:nvPicPr>
          <p:cNvPr id="7" name="Picture 6"/>
          <p:cNvPicPr>
            <a:picLocks noChangeAspect="1"/>
          </p:cNvPicPr>
          <p:nvPr/>
        </p:nvPicPr>
        <p:blipFill>
          <a:blip r:embed="rId3"/>
          <a:stretch>
            <a:fillRect/>
          </a:stretch>
        </p:blipFill>
        <p:spPr>
          <a:xfrm>
            <a:off x="526959" y="3069075"/>
            <a:ext cx="6164127" cy="2945359"/>
          </a:xfrm>
          <a:prstGeom prst="rect">
            <a:avLst/>
          </a:prstGeom>
        </p:spPr>
      </p:pic>
      <p:pic>
        <p:nvPicPr>
          <p:cNvPr id="9" name="Picture 8"/>
          <p:cNvPicPr>
            <a:picLocks noChangeAspect="1"/>
          </p:cNvPicPr>
          <p:nvPr/>
        </p:nvPicPr>
        <p:blipFill>
          <a:blip r:embed="rId4"/>
          <a:stretch>
            <a:fillRect/>
          </a:stretch>
        </p:blipFill>
        <p:spPr>
          <a:xfrm>
            <a:off x="8087359" y="4359941"/>
            <a:ext cx="2732105" cy="760643"/>
          </a:xfrm>
          <a:prstGeom prst="rect">
            <a:avLst/>
          </a:prstGeom>
        </p:spPr>
      </p:pic>
      <p:pic>
        <p:nvPicPr>
          <p:cNvPr id="10" name="Picture 9"/>
          <p:cNvPicPr>
            <a:picLocks noChangeAspect="1"/>
          </p:cNvPicPr>
          <p:nvPr/>
        </p:nvPicPr>
        <p:blipFill>
          <a:blip r:embed="rId5"/>
          <a:stretch>
            <a:fillRect/>
          </a:stretch>
        </p:blipFill>
        <p:spPr>
          <a:xfrm>
            <a:off x="7975090" y="4931433"/>
            <a:ext cx="4346254" cy="1083001"/>
          </a:xfrm>
          <a:prstGeom prst="rect">
            <a:avLst/>
          </a:prstGeom>
        </p:spPr>
      </p:pic>
    </p:spTree>
    <p:extLst>
      <p:ext uri="{BB962C8B-B14F-4D97-AF65-F5344CB8AC3E}">
        <p14:creationId xmlns:p14="http://schemas.microsoft.com/office/powerpoint/2010/main" val="12296094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36</a:t>
            </a:fld>
            <a:endParaRPr lang="en-AU"/>
          </a:p>
        </p:txBody>
      </p:sp>
      <p:pic>
        <p:nvPicPr>
          <p:cNvPr id="4" name="Picture 3"/>
          <p:cNvPicPr>
            <a:picLocks noChangeAspect="1"/>
          </p:cNvPicPr>
          <p:nvPr/>
        </p:nvPicPr>
        <p:blipFill>
          <a:blip r:embed="rId2"/>
          <a:stretch>
            <a:fillRect/>
          </a:stretch>
        </p:blipFill>
        <p:spPr>
          <a:xfrm>
            <a:off x="271372" y="347730"/>
            <a:ext cx="9307114" cy="3876541"/>
          </a:xfrm>
          <a:prstGeom prst="rect">
            <a:avLst/>
          </a:prstGeom>
        </p:spPr>
      </p:pic>
    </p:spTree>
    <p:extLst>
      <p:ext uri="{BB962C8B-B14F-4D97-AF65-F5344CB8AC3E}">
        <p14:creationId xmlns:p14="http://schemas.microsoft.com/office/powerpoint/2010/main" val="10462846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37</a:t>
            </a:fld>
            <a:endParaRPr lang="en-AU"/>
          </a:p>
        </p:txBody>
      </p:sp>
      <p:pic>
        <p:nvPicPr>
          <p:cNvPr id="4" name="Picture 3"/>
          <p:cNvPicPr>
            <a:picLocks noChangeAspect="1"/>
          </p:cNvPicPr>
          <p:nvPr/>
        </p:nvPicPr>
        <p:blipFill>
          <a:blip r:embed="rId2"/>
          <a:stretch>
            <a:fillRect/>
          </a:stretch>
        </p:blipFill>
        <p:spPr>
          <a:xfrm>
            <a:off x="231820" y="174032"/>
            <a:ext cx="3759960" cy="1276317"/>
          </a:xfrm>
          <a:prstGeom prst="rect">
            <a:avLst/>
          </a:prstGeom>
        </p:spPr>
      </p:pic>
      <p:cxnSp>
        <p:nvCxnSpPr>
          <p:cNvPr id="6" name="Straight Connector 5"/>
          <p:cNvCxnSpPr/>
          <p:nvPr/>
        </p:nvCxnSpPr>
        <p:spPr>
          <a:xfrm>
            <a:off x="528034" y="1450349"/>
            <a:ext cx="3361386" cy="0"/>
          </a:xfrm>
          <a:prstGeom prst="line">
            <a:avLst/>
          </a:prstGeom>
        </p:spPr>
        <p:style>
          <a:lnRef idx="3">
            <a:schemeClr val="dk1"/>
          </a:lnRef>
          <a:fillRef idx="0">
            <a:schemeClr val="dk1"/>
          </a:fillRef>
          <a:effectRef idx="2">
            <a:schemeClr val="dk1"/>
          </a:effectRef>
          <a:fontRef idx="minor">
            <a:schemeClr val="tx1"/>
          </a:fontRef>
        </p:style>
      </p:cxnSp>
      <p:pic>
        <p:nvPicPr>
          <p:cNvPr id="8" name="Picture 7"/>
          <p:cNvPicPr>
            <a:picLocks noChangeAspect="1"/>
          </p:cNvPicPr>
          <p:nvPr/>
        </p:nvPicPr>
        <p:blipFill>
          <a:blip r:embed="rId3"/>
          <a:stretch>
            <a:fillRect/>
          </a:stretch>
        </p:blipFill>
        <p:spPr>
          <a:xfrm>
            <a:off x="273284" y="1669423"/>
            <a:ext cx="10326029" cy="3997172"/>
          </a:xfrm>
          <a:prstGeom prst="rect">
            <a:avLst/>
          </a:prstGeom>
        </p:spPr>
      </p:pic>
    </p:spTree>
    <p:extLst>
      <p:ext uri="{BB962C8B-B14F-4D97-AF65-F5344CB8AC3E}">
        <p14:creationId xmlns:p14="http://schemas.microsoft.com/office/powerpoint/2010/main" val="30398261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38</a:t>
            </a:fld>
            <a:endParaRPr lang="en-AU"/>
          </a:p>
        </p:txBody>
      </p:sp>
      <p:sp>
        <p:nvSpPr>
          <p:cNvPr id="5" name="TextBox 4"/>
          <p:cNvSpPr txBox="1"/>
          <p:nvPr/>
        </p:nvSpPr>
        <p:spPr>
          <a:xfrm>
            <a:off x="373487" y="324753"/>
            <a:ext cx="2137893" cy="523220"/>
          </a:xfrm>
          <a:prstGeom prst="rect">
            <a:avLst/>
          </a:prstGeom>
          <a:noFill/>
        </p:spPr>
        <p:txBody>
          <a:bodyPr wrap="square" rtlCol="0">
            <a:spAutoFit/>
          </a:bodyPr>
          <a:lstStyle/>
          <a:p>
            <a:r>
              <a:rPr lang="en-US" sz="2800" b="1" u="sng" smtClean="0">
                <a:solidFill>
                  <a:srgbClr val="00B050"/>
                </a:solidFill>
              </a:rPr>
              <a:t>Problem</a:t>
            </a:r>
            <a:endParaRPr lang="en-AU" sz="2800" b="1" u="sng">
              <a:solidFill>
                <a:srgbClr val="00B050"/>
              </a:solidFill>
            </a:endParaRPr>
          </a:p>
        </p:txBody>
      </p:sp>
      <p:pic>
        <p:nvPicPr>
          <p:cNvPr id="7" name="Picture 6"/>
          <p:cNvPicPr>
            <a:picLocks noChangeAspect="1"/>
          </p:cNvPicPr>
          <p:nvPr/>
        </p:nvPicPr>
        <p:blipFill>
          <a:blip r:embed="rId2"/>
          <a:stretch>
            <a:fillRect/>
          </a:stretch>
        </p:blipFill>
        <p:spPr>
          <a:xfrm>
            <a:off x="495166" y="934234"/>
            <a:ext cx="7665730" cy="1924875"/>
          </a:xfrm>
          <a:prstGeom prst="rect">
            <a:avLst/>
          </a:prstGeom>
        </p:spPr>
      </p:pic>
      <p:sp>
        <p:nvSpPr>
          <p:cNvPr id="8" name="TextBox 7"/>
          <p:cNvSpPr txBox="1"/>
          <p:nvPr/>
        </p:nvSpPr>
        <p:spPr>
          <a:xfrm>
            <a:off x="1996225" y="3437799"/>
            <a:ext cx="7199291" cy="461665"/>
          </a:xfrm>
          <a:prstGeom prst="rect">
            <a:avLst/>
          </a:prstGeom>
          <a:noFill/>
        </p:spPr>
        <p:txBody>
          <a:bodyPr wrap="square" rtlCol="0">
            <a:spAutoFit/>
          </a:bodyPr>
          <a:lstStyle/>
          <a:p>
            <a:r>
              <a:rPr lang="en-US" sz="2400" b="1" u="sng">
                <a:solidFill>
                  <a:srgbClr val="00B050"/>
                </a:solidFill>
              </a:rPr>
              <a:t>B</a:t>
            </a:r>
            <a:r>
              <a:rPr lang="en-US" sz="2400" b="1" u="sng" smtClean="0">
                <a:solidFill>
                  <a:srgbClr val="00B050"/>
                </a:solidFill>
              </a:rPr>
              <a:t>y cofactor expansion along the first Row</a:t>
            </a:r>
            <a:endParaRPr lang="en-AU" sz="2400" b="1" u="sng">
              <a:solidFill>
                <a:srgbClr val="00B050"/>
              </a:solidFill>
            </a:endParaRPr>
          </a:p>
        </p:txBody>
      </p:sp>
      <p:pic>
        <p:nvPicPr>
          <p:cNvPr id="9" name="Picture 8"/>
          <p:cNvPicPr>
            <a:picLocks noChangeAspect="1"/>
          </p:cNvPicPr>
          <p:nvPr/>
        </p:nvPicPr>
        <p:blipFill>
          <a:blip r:embed="rId3"/>
          <a:stretch>
            <a:fillRect/>
          </a:stretch>
        </p:blipFill>
        <p:spPr>
          <a:xfrm>
            <a:off x="373487" y="3359539"/>
            <a:ext cx="1545465" cy="618187"/>
          </a:xfrm>
          <a:prstGeom prst="rect">
            <a:avLst/>
          </a:prstGeom>
        </p:spPr>
      </p:pic>
      <p:pic>
        <p:nvPicPr>
          <p:cNvPr id="10" name="Picture 9"/>
          <p:cNvPicPr>
            <a:picLocks noChangeAspect="1"/>
          </p:cNvPicPr>
          <p:nvPr/>
        </p:nvPicPr>
        <p:blipFill>
          <a:blip r:embed="rId4"/>
          <a:stretch>
            <a:fillRect/>
          </a:stretch>
        </p:blipFill>
        <p:spPr>
          <a:xfrm>
            <a:off x="495166" y="4156182"/>
            <a:ext cx="9453278" cy="1871131"/>
          </a:xfrm>
          <a:prstGeom prst="rect">
            <a:avLst/>
          </a:prstGeom>
        </p:spPr>
      </p:pic>
    </p:spTree>
    <p:extLst>
      <p:ext uri="{BB962C8B-B14F-4D97-AF65-F5344CB8AC3E}">
        <p14:creationId xmlns:p14="http://schemas.microsoft.com/office/powerpoint/2010/main" val="37405229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39</a:t>
            </a:fld>
            <a:endParaRPr lang="en-AU"/>
          </a:p>
        </p:txBody>
      </p:sp>
      <p:pic>
        <p:nvPicPr>
          <p:cNvPr id="4" name="Picture 3"/>
          <p:cNvPicPr>
            <a:picLocks noChangeAspect="1"/>
          </p:cNvPicPr>
          <p:nvPr/>
        </p:nvPicPr>
        <p:blipFill>
          <a:blip r:embed="rId2"/>
          <a:stretch>
            <a:fillRect/>
          </a:stretch>
        </p:blipFill>
        <p:spPr>
          <a:xfrm>
            <a:off x="194615" y="1197735"/>
            <a:ext cx="8314374" cy="1763265"/>
          </a:xfrm>
          <a:prstGeom prst="rect">
            <a:avLst/>
          </a:prstGeom>
        </p:spPr>
      </p:pic>
      <p:sp>
        <p:nvSpPr>
          <p:cNvPr id="5" name="TextBox 4"/>
          <p:cNvSpPr txBox="1"/>
          <p:nvPr/>
        </p:nvSpPr>
        <p:spPr>
          <a:xfrm>
            <a:off x="283333" y="321973"/>
            <a:ext cx="7199291" cy="461665"/>
          </a:xfrm>
          <a:prstGeom prst="rect">
            <a:avLst/>
          </a:prstGeom>
          <a:noFill/>
        </p:spPr>
        <p:txBody>
          <a:bodyPr wrap="square" rtlCol="0">
            <a:spAutoFit/>
          </a:bodyPr>
          <a:lstStyle/>
          <a:p>
            <a:r>
              <a:rPr lang="en-US" sz="2400" b="1" u="sng" smtClean="0">
                <a:solidFill>
                  <a:srgbClr val="00B050"/>
                </a:solidFill>
              </a:rPr>
              <a:t>By cofactor expansion along the first coulmn</a:t>
            </a:r>
            <a:endParaRPr lang="en-AU" sz="2400" b="1" u="sng">
              <a:solidFill>
                <a:srgbClr val="00B050"/>
              </a:solidFill>
            </a:endParaRPr>
          </a:p>
        </p:txBody>
      </p:sp>
      <p:cxnSp>
        <p:nvCxnSpPr>
          <p:cNvPr id="7" name="Straight Connector 6"/>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a:blip r:embed="rId3"/>
          <a:stretch>
            <a:fillRect/>
          </a:stretch>
        </p:blipFill>
        <p:spPr>
          <a:xfrm>
            <a:off x="2949264" y="4124569"/>
            <a:ext cx="4121238" cy="1824422"/>
          </a:xfrm>
          <a:prstGeom prst="rect">
            <a:avLst/>
          </a:prstGeom>
        </p:spPr>
      </p:pic>
      <p:sp>
        <p:nvSpPr>
          <p:cNvPr id="12" name="5-Point Star 11"/>
          <p:cNvSpPr/>
          <p:nvPr/>
        </p:nvSpPr>
        <p:spPr>
          <a:xfrm>
            <a:off x="3052296" y="4284026"/>
            <a:ext cx="296214" cy="317203"/>
          </a:xfrm>
          <a:prstGeom prst="star5">
            <a:avLst>
              <a:gd name="adj" fmla="val 24580"/>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p:cNvCxnSpPr/>
          <p:nvPr/>
        </p:nvCxnSpPr>
        <p:spPr>
          <a:xfrm>
            <a:off x="0" y="5948991"/>
            <a:ext cx="12192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8768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a:t>
            </a:fld>
            <a:endParaRPr lang="en-AU"/>
          </a:p>
        </p:txBody>
      </p:sp>
      <p:pic>
        <p:nvPicPr>
          <p:cNvPr id="4" name="Picture 3"/>
          <p:cNvPicPr>
            <a:picLocks noChangeAspect="1"/>
          </p:cNvPicPr>
          <p:nvPr/>
        </p:nvPicPr>
        <p:blipFill>
          <a:blip r:embed="rId2"/>
          <a:stretch>
            <a:fillRect/>
          </a:stretch>
        </p:blipFill>
        <p:spPr>
          <a:xfrm>
            <a:off x="697199" y="351346"/>
            <a:ext cx="8349216" cy="1696395"/>
          </a:xfrm>
          <a:prstGeom prst="rect">
            <a:avLst/>
          </a:prstGeom>
        </p:spPr>
      </p:pic>
      <p:cxnSp>
        <p:nvCxnSpPr>
          <p:cNvPr id="7" name="Straight Connector 6"/>
          <p:cNvCxnSpPr/>
          <p:nvPr/>
        </p:nvCxnSpPr>
        <p:spPr>
          <a:xfrm>
            <a:off x="0" y="2421229"/>
            <a:ext cx="12192000" cy="1287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361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40</a:t>
            </a:fld>
            <a:endParaRPr lang="en-AU"/>
          </a:p>
        </p:txBody>
      </p:sp>
      <p:pic>
        <p:nvPicPr>
          <p:cNvPr id="4" name="Picture 3"/>
          <p:cNvPicPr>
            <a:picLocks noChangeAspect="1"/>
          </p:cNvPicPr>
          <p:nvPr/>
        </p:nvPicPr>
        <p:blipFill>
          <a:blip r:embed="rId2"/>
          <a:stretch>
            <a:fillRect/>
          </a:stretch>
        </p:blipFill>
        <p:spPr>
          <a:xfrm>
            <a:off x="347728" y="446421"/>
            <a:ext cx="3812481" cy="1386357"/>
          </a:xfrm>
          <a:prstGeom prst="rect">
            <a:avLst/>
          </a:prstGeom>
        </p:spPr>
      </p:pic>
      <p:cxnSp>
        <p:nvCxnSpPr>
          <p:cNvPr id="6" name="Straight Connector 5"/>
          <p:cNvCxnSpPr/>
          <p:nvPr/>
        </p:nvCxnSpPr>
        <p:spPr>
          <a:xfrm flipV="1">
            <a:off x="347729" y="1841678"/>
            <a:ext cx="3812481" cy="25758"/>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347728" y="2324816"/>
            <a:ext cx="11127477" cy="2807730"/>
          </a:xfrm>
          <a:prstGeom prst="rect">
            <a:avLst/>
          </a:prstGeom>
        </p:spPr>
      </p:pic>
    </p:spTree>
    <p:extLst>
      <p:ext uri="{BB962C8B-B14F-4D97-AF65-F5344CB8AC3E}">
        <p14:creationId xmlns:p14="http://schemas.microsoft.com/office/powerpoint/2010/main" val="29839609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41</a:t>
            </a:fld>
            <a:endParaRPr lang="en-AU"/>
          </a:p>
        </p:txBody>
      </p:sp>
      <p:pic>
        <p:nvPicPr>
          <p:cNvPr id="4" name="Picture 3"/>
          <p:cNvPicPr>
            <a:picLocks noChangeAspect="1"/>
          </p:cNvPicPr>
          <p:nvPr/>
        </p:nvPicPr>
        <p:blipFill>
          <a:blip r:embed="rId2"/>
          <a:stretch>
            <a:fillRect/>
          </a:stretch>
        </p:blipFill>
        <p:spPr>
          <a:xfrm>
            <a:off x="347730" y="159575"/>
            <a:ext cx="8380256" cy="3816240"/>
          </a:xfrm>
          <a:prstGeom prst="rect">
            <a:avLst/>
          </a:prstGeom>
        </p:spPr>
      </p:pic>
      <p:cxnSp>
        <p:nvCxnSpPr>
          <p:cNvPr id="5" name="Straight Connector 4"/>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734096" y="425003"/>
            <a:ext cx="605307" cy="400110"/>
          </a:xfrm>
          <a:prstGeom prst="rect">
            <a:avLst/>
          </a:prstGeom>
          <a:noFill/>
        </p:spPr>
        <p:txBody>
          <a:bodyPr wrap="square" rtlCol="0">
            <a:spAutoFit/>
          </a:bodyPr>
          <a:lstStyle/>
          <a:p>
            <a:r>
              <a:rPr lang="en-US" sz="2000" b="1" dirty="0" smtClean="0"/>
              <a:t>e. g</a:t>
            </a:r>
            <a:endParaRPr lang="en-AU" sz="2000" b="1" dirty="0"/>
          </a:p>
        </p:txBody>
      </p:sp>
    </p:spTree>
    <p:extLst>
      <p:ext uri="{BB962C8B-B14F-4D97-AF65-F5344CB8AC3E}">
        <p14:creationId xmlns:p14="http://schemas.microsoft.com/office/powerpoint/2010/main" val="42221162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42</a:t>
            </a:fld>
            <a:endParaRPr lang="en-AU"/>
          </a:p>
        </p:txBody>
      </p:sp>
      <p:pic>
        <p:nvPicPr>
          <p:cNvPr id="4" name="Picture 3"/>
          <p:cNvPicPr>
            <a:picLocks noChangeAspect="1"/>
          </p:cNvPicPr>
          <p:nvPr/>
        </p:nvPicPr>
        <p:blipFill>
          <a:blip r:embed="rId2"/>
          <a:stretch>
            <a:fillRect/>
          </a:stretch>
        </p:blipFill>
        <p:spPr>
          <a:xfrm>
            <a:off x="461291" y="256638"/>
            <a:ext cx="4314825" cy="781050"/>
          </a:xfrm>
          <a:prstGeom prst="rect">
            <a:avLst/>
          </a:prstGeom>
        </p:spPr>
      </p:pic>
      <p:pic>
        <p:nvPicPr>
          <p:cNvPr id="5" name="Picture 4"/>
          <p:cNvPicPr>
            <a:picLocks noChangeAspect="1"/>
          </p:cNvPicPr>
          <p:nvPr/>
        </p:nvPicPr>
        <p:blipFill>
          <a:blip r:embed="rId3"/>
          <a:stretch>
            <a:fillRect/>
          </a:stretch>
        </p:blipFill>
        <p:spPr>
          <a:xfrm>
            <a:off x="551443" y="1666807"/>
            <a:ext cx="11479362" cy="3471864"/>
          </a:xfrm>
          <a:prstGeom prst="rect">
            <a:avLst/>
          </a:prstGeom>
        </p:spPr>
      </p:pic>
      <p:cxnSp>
        <p:nvCxnSpPr>
          <p:cNvPr id="6" name="Straight Connector 5"/>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0881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43</a:t>
            </a:fld>
            <a:endParaRPr lang="en-AU"/>
          </a:p>
        </p:txBody>
      </p:sp>
      <p:pic>
        <p:nvPicPr>
          <p:cNvPr id="5" name="Picture 4"/>
          <p:cNvPicPr>
            <a:picLocks noChangeAspect="1"/>
          </p:cNvPicPr>
          <p:nvPr/>
        </p:nvPicPr>
        <p:blipFill>
          <a:blip r:embed="rId2"/>
          <a:stretch>
            <a:fillRect/>
          </a:stretch>
        </p:blipFill>
        <p:spPr>
          <a:xfrm>
            <a:off x="333931" y="309094"/>
            <a:ext cx="11326201" cy="1365160"/>
          </a:xfrm>
          <a:prstGeom prst="rect">
            <a:avLst/>
          </a:prstGeom>
        </p:spPr>
      </p:pic>
      <p:pic>
        <p:nvPicPr>
          <p:cNvPr id="6" name="Picture 5"/>
          <p:cNvPicPr>
            <a:picLocks noChangeAspect="1"/>
          </p:cNvPicPr>
          <p:nvPr/>
        </p:nvPicPr>
        <p:blipFill>
          <a:blip r:embed="rId3"/>
          <a:stretch>
            <a:fillRect/>
          </a:stretch>
        </p:blipFill>
        <p:spPr>
          <a:xfrm>
            <a:off x="392495" y="1962485"/>
            <a:ext cx="11209074" cy="3292096"/>
          </a:xfrm>
          <a:prstGeom prst="rect">
            <a:avLst/>
          </a:prstGeom>
        </p:spPr>
      </p:pic>
    </p:spTree>
    <p:extLst>
      <p:ext uri="{BB962C8B-B14F-4D97-AF65-F5344CB8AC3E}">
        <p14:creationId xmlns:p14="http://schemas.microsoft.com/office/powerpoint/2010/main" val="22627827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44</a:t>
            </a:fld>
            <a:endParaRPr lang="en-AU"/>
          </a:p>
        </p:txBody>
      </p:sp>
      <p:pic>
        <p:nvPicPr>
          <p:cNvPr id="4" name="Picture 3"/>
          <p:cNvPicPr>
            <a:picLocks noChangeAspect="1"/>
          </p:cNvPicPr>
          <p:nvPr/>
        </p:nvPicPr>
        <p:blipFill>
          <a:blip r:embed="rId2"/>
          <a:stretch>
            <a:fillRect/>
          </a:stretch>
        </p:blipFill>
        <p:spPr>
          <a:xfrm>
            <a:off x="383909" y="385201"/>
            <a:ext cx="11074524" cy="1341012"/>
          </a:xfrm>
          <a:prstGeom prst="rect">
            <a:avLst/>
          </a:prstGeom>
        </p:spPr>
      </p:pic>
      <p:pic>
        <p:nvPicPr>
          <p:cNvPr id="5" name="Picture 4"/>
          <p:cNvPicPr>
            <a:picLocks noChangeAspect="1"/>
          </p:cNvPicPr>
          <p:nvPr/>
        </p:nvPicPr>
        <p:blipFill>
          <a:blip r:embed="rId3"/>
          <a:stretch>
            <a:fillRect/>
          </a:stretch>
        </p:blipFill>
        <p:spPr>
          <a:xfrm>
            <a:off x="809128" y="2196518"/>
            <a:ext cx="7344653" cy="2658817"/>
          </a:xfrm>
          <a:prstGeom prst="rect">
            <a:avLst/>
          </a:prstGeom>
        </p:spPr>
      </p:pic>
    </p:spTree>
    <p:extLst>
      <p:ext uri="{BB962C8B-B14F-4D97-AF65-F5344CB8AC3E}">
        <p14:creationId xmlns:p14="http://schemas.microsoft.com/office/powerpoint/2010/main" val="36441770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45</a:t>
            </a:fld>
            <a:endParaRPr lang="en-AU"/>
          </a:p>
        </p:txBody>
      </p:sp>
      <p:pic>
        <p:nvPicPr>
          <p:cNvPr id="4" name="Picture 3"/>
          <p:cNvPicPr>
            <a:picLocks noChangeAspect="1"/>
          </p:cNvPicPr>
          <p:nvPr/>
        </p:nvPicPr>
        <p:blipFill>
          <a:blip r:embed="rId2"/>
          <a:stretch>
            <a:fillRect/>
          </a:stretch>
        </p:blipFill>
        <p:spPr>
          <a:xfrm>
            <a:off x="344380" y="360608"/>
            <a:ext cx="11330001" cy="1579609"/>
          </a:xfrm>
          <a:prstGeom prst="rect">
            <a:avLst/>
          </a:prstGeom>
        </p:spPr>
      </p:pic>
      <p:pic>
        <p:nvPicPr>
          <p:cNvPr id="6" name="Picture 5"/>
          <p:cNvPicPr>
            <a:picLocks noChangeAspect="1"/>
          </p:cNvPicPr>
          <p:nvPr/>
        </p:nvPicPr>
        <p:blipFill>
          <a:blip r:embed="rId3"/>
          <a:stretch>
            <a:fillRect/>
          </a:stretch>
        </p:blipFill>
        <p:spPr>
          <a:xfrm>
            <a:off x="0" y="2110457"/>
            <a:ext cx="11078870" cy="529712"/>
          </a:xfrm>
          <a:prstGeom prst="rect">
            <a:avLst/>
          </a:prstGeom>
        </p:spPr>
      </p:pic>
      <p:pic>
        <p:nvPicPr>
          <p:cNvPr id="7" name="Picture 6"/>
          <p:cNvPicPr>
            <a:picLocks noChangeAspect="1"/>
          </p:cNvPicPr>
          <p:nvPr/>
        </p:nvPicPr>
        <p:blipFill>
          <a:blip r:embed="rId4"/>
          <a:stretch>
            <a:fillRect/>
          </a:stretch>
        </p:blipFill>
        <p:spPr>
          <a:xfrm>
            <a:off x="553524" y="2810409"/>
            <a:ext cx="3072592" cy="1452498"/>
          </a:xfrm>
          <a:prstGeom prst="rect">
            <a:avLst/>
          </a:prstGeom>
        </p:spPr>
      </p:pic>
      <p:pic>
        <p:nvPicPr>
          <p:cNvPr id="8" name="Picture 7"/>
          <p:cNvPicPr>
            <a:picLocks noChangeAspect="1"/>
          </p:cNvPicPr>
          <p:nvPr/>
        </p:nvPicPr>
        <p:blipFill>
          <a:blip r:embed="rId5"/>
          <a:stretch>
            <a:fillRect/>
          </a:stretch>
        </p:blipFill>
        <p:spPr>
          <a:xfrm>
            <a:off x="1223744" y="4262907"/>
            <a:ext cx="7165037" cy="1723725"/>
          </a:xfrm>
          <a:prstGeom prst="rect">
            <a:avLst/>
          </a:prstGeom>
        </p:spPr>
      </p:pic>
      <p:pic>
        <p:nvPicPr>
          <p:cNvPr id="9" name="Picture 8"/>
          <p:cNvPicPr>
            <a:picLocks noChangeAspect="1"/>
          </p:cNvPicPr>
          <p:nvPr/>
        </p:nvPicPr>
        <p:blipFill>
          <a:blip r:embed="rId6"/>
          <a:stretch>
            <a:fillRect/>
          </a:stretch>
        </p:blipFill>
        <p:spPr>
          <a:xfrm>
            <a:off x="553524" y="4903739"/>
            <a:ext cx="670220" cy="442060"/>
          </a:xfrm>
          <a:prstGeom prst="rect">
            <a:avLst/>
          </a:prstGeom>
        </p:spPr>
      </p:pic>
    </p:spTree>
    <p:extLst>
      <p:ext uri="{BB962C8B-B14F-4D97-AF65-F5344CB8AC3E}">
        <p14:creationId xmlns:p14="http://schemas.microsoft.com/office/powerpoint/2010/main" val="19792391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46</a:t>
            </a:fld>
            <a:endParaRPr lang="en-AU"/>
          </a:p>
        </p:txBody>
      </p:sp>
      <p:pic>
        <p:nvPicPr>
          <p:cNvPr id="4" name="Picture 3"/>
          <p:cNvPicPr>
            <a:picLocks noChangeAspect="1"/>
          </p:cNvPicPr>
          <p:nvPr/>
        </p:nvPicPr>
        <p:blipFill>
          <a:blip r:embed="rId2"/>
          <a:stretch>
            <a:fillRect/>
          </a:stretch>
        </p:blipFill>
        <p:spPr>
          <a:xfrm>
            <a:off x="424216" y="231819"/>
            <a:ext cx="11364404" cy="1545466"/>
          </a:xfrm>
          <a:prstGeom prst="rect">
            <a:avLst/>
          </a:prstGeom>
        </p:spPr>
      </p:pic>
      <p:pic>
        <p:nvPicPr>
          <p:cNvPr id="5" name="Picture 4"/>
          <p:cNvPicPr>
            <a:picLocks noChangeAspect="1"/>
          </p:cNvPicPr>
          <p:nvPr/>
        </p:nvPicPr>
        <p:blipFill>
          <a:blip r:embed="rId3"/>
          <a:stretch>
            <a:fillRect/>
          </a:stretch>
        </p:blipFill>
        <p:spPr>
          <a:xfrm>
            <a:off x="424216" y="1787791"/>
            <a:ext cx="10397702" cy="2330743"/>
          </a:xfrm>
          <a:prstGeom prst="rect">
            <a:avLst/>
          </a:prstGeom>
        </p:spPr>
      </p:pic>
      <p:pic>
        <p:nvPicPr>
          <p:cNvPr id="7" name="Picture 6"/>
          <p:cNvPicPr>
            <a:picLocks noChangeAspect="1"/>
          </p:cNvPicPr>
          <p:nvPr/>
        </p:nvPicPr>
        <p:blipFill>
          <a:blip r:embed="rId4"/>
          <a:stretch>
            <a:fillRect/>
          </a:stretch>
        </p:blipFill>
        <p:spPr>
          <a:xfrm>
            <a:off x="561176" y="4440146"/>
            <a:ext cx="7497440" cy="1698027"/>
          </a:xfrm>
          <a:prstGeom prst="rect">
            <a:avLst/>
          </a:prstGeom>
        </p:spPr>
      </p:pic>
    </p:spTree>
    <p:extLst>
      <p:ext uri="{BB962C8B-B14F-4D97-AF65-F5344CB8AC3E}">
        <p14:creationId xmlns:p14="http://schemas.microsoft.com/office/powerpoint/2010/main" val="28142321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47</a:t>
            </a:fld>
            <a:endParaRPr lang="en-AU"/>
          </a:p>
        </p:txBody>
      </p:sp>
      <p:pic>
        <p:nvPicPr>
          <p:cNvPr id="4" name="Picture 3"/>
          <p:cNvPicPr>
            <a:picLocks noChangeAspect="1"/>
          </p:cNvPicPr>
          <p:nvPr/>
        </p:nvPicPr>
        <p:blipFill>
          <a:blip r:embed="rId2"/>
          <a:stretch>
            <a:fillRect/>
          </a:stretch>
        </p:blipFill>
        <p:spPr>
          <a:xfrm>
            <a:off x="360975" y="244698"/>
            <a:ext cx="11268647" cy="1983190"/>
          </a:xfrm>
          <a:prstGeom prst="rect">
            <a:avLst/>
          </a:prstGeom>
        </p:spPr>
      </p:pic>
      <p:pic>
        <p:nvPicPr>
          <p:cNvPr id="5" name="Picture 4"/>
          <p:cNvPicPr>
            <a:picLocks noChangeAspect="1"/>
          </p:cNvPicPr>
          <p:nvPr/>
        </p:nvPicPr>
        <p:blipFill>
          <a:blip r:embed="rId3"/>
          <a:stretch>
            <a:fillRect/>
          </a:stretch>
        </p:blipFill>
        <p:spPr>
          <a:xfrm>
            <a:off x="360975" y="2459866"/>
            <a:ext cx="11072799" cy="2163650"/>
          </a:xfrm>
          <a:prstGeom prst="rect">
            <a:avLst/>
          </a:prstGeom>
        </p:spPr>
      </p:pic>
    </p:spTree>
    <p:extLst>
      <p:ext uri="{BB962C8B-B14F-4D97-AF65-F5344CB8AC3E}">
        <p14:creationId xmlns:p14="http://schemas.microsoft.com/office/powerpoint/2010/main" val="17008750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t>48</a:t>
            </a:fld>
            <a:endParaRPr lang="en-AU"/>
          </a:p>
        </p:txBody>
      </p:sp>
      <p:pic>
        <p:nvPicPr>
          <p:cNvPr id="4" name="Picture 3"/>
          <p:cNvPicPr>
            <a:picLocks noChangeAspect="1"/>
          </p:cNvPicPr>
          <p:nvPr/>
        </p:nvPicPr>
        <p:blipFill>
          <a:blip r:embed="rId2"/>
          <a:stretch>
            <a:fillRect/>
          </a:stretch>
        </p:blipFill>
        <p:spPr>
          <a:xfrm>
            <a:off x="539003" y="218940"/>
            <a:ext cx="11095553" cy="1841680"/>
          </a:xfrm>
          <a:prstGeom prst="rect">
            <a:avLst/>
          </a:prstGeom>
        </p:spPr>
      </p:pic>
      <p:pic>
        <p:nvPicPr>
          <p:cNvPr id="5" name="Picture 4"/>
          <p:cNvPicPr>
            <a:picLocks noChangeAspect="1"/>
          </p:cNvPicPr>
          <p:nvPr/>
        </p:nvPicPr>
        <p:blipFill>
          <a:blip r:embed="rId3"/>
          <a:stretch>
            <a:fillRect/>
          </a:stretch>
        </p:blipFill>
        <p:spPr>
          <a:xfrm>
            <a:off x="539003" y="2206083"/>
            <a:ext cx="10515580" cy="3680453"/>
          </a:xfrm>
          <a:prstGeom prst="rect">
            <a:avLst/>
          </a:prstGeom>
        </p:spPr>
      </p:pic>
      <p:pic>
        <p:nvPicPr>
          <p:cNvPr id="6" name="Picture 5"/>
          <p:cNvPicPr>
            <a:picLocks noChangeAspect="1"/>
          </p:cNvPicPr>
          <p:nvPr/>
        </p:nvPicPr>
        <p:blipFill>
          <a:blip r:embed="rId4"/>
          <a:stretch>
            <a:fillRect/>
          </a:stretch>
        </p:blipFill>
        <p:spPr>
          <a:xfrm>
            <a:off x="642034" y="5952372"/>
            <a:ext cx="9086850" cy="361950"/>
          </a:xfrm>
          <a:prstGeom prst="rect">
            <a:avLst/>
          </a:prstGeom>
        </p:spPr>
      </p:pic>
    </p:spTree>
    <p:extLst>
      <p:ext uri="{BB962C8B-B14F-4D97-AF65-F5344CB8AC3E}">
        <p14:creationId xmlns:p14="http://schemas.microsoft.com/office/powerpoint/2010/main" val="2745220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49</a:t>
            </a:fld>
            <a:endParaRPr lang="en-AU"/>
          </a:p>
        </p:txBody>
      </p:sp>
      <p:pic>
        <p:nvPicPr>
          <p:cNvPr id="4" name="Picture 3"/>
          <p:cNvPicPr>
            <a:picLocks noChangeAspect="1"/>
          </p:cNvPicPr>
          <p:nvPr/>
        </p:nvPicPr>
        <p:blipFill>
          <a:blip r:embed="rId2"/>
          <a:stretch>
            <a:fillRect/>
          </a:stretch>
        </p:blipFill>
        <p:spPr>
          <a:xfrm>
            <a:off x="416881" y="270458"/>
            <a:ext cx="11114868" cy="2550016"/>
          </a:xfrm>
          <a:prstGeom prst="rect">
            <a:avLst/>
          </a:prstGeom>
        </p:spPr>
      </p:pic>
      <p:pic>
        <p:nvPicPr>
          <p:cNvPr id="5" name="Picture 4"/>
          <p:cNvPicPr>
            <a:picLocks noChangeAspect="1"/>
          </p:cNvPicPr>
          <p:nvPr/>
        </p:nvPicPr>
        <p:blipFill>
          <a:blip r:embed="rId3"/>
          <a:stretch>
            <a:fillRect/>
          </a:stretch>
        </p:blipFill>
        <p:spPr>
          <a:xfrm>
            <a:off x="608705" y="3362455"/>
            <a:ext cx="5488882" cy="1616965"/>
          </a:xfrm>
          <a:prstGeom prst="rect">
            <a:avLst/>
          </a:prstGeom>
        </p:spPr>
      </p:pic>
      <p:pic>
        <p:nvPicPr>
          <p:cNvPr id="6" name="Picture 5"/>
          <p:cNvPicPr>
            <a:picLocks noChangeAspect="1"/>
          </p:cNvPicPr>
          <p:nvPr/>
        </p:nvPicPr>
        <p:blipFill>
          <a:blip r:embed="rId4"/>
          <a:stretch>
            <a:fillRect/>
          </a:stretch>
        </p:blipFill>
        <p:spPr>
          <a:xfrm>
            <a:off x="6929563" y="3362455"/>
            <a:ext cx="4876167" cy="1495358"/>
          </a:xfrm>
          <a:prstGeom prst="rect">
            <a:avLst/>
          </a:prstGeom>
        </p:spPr>
      </p:pic>
    </p:spTree>
    <p:extLst>
      <p:ext uri="{BB962C8B-B14F-4D97-AF65-F5344CB8AC3E}">
        <p14:creationId xmlns:p14="http://schemas.microsoft.com/office/powerpoint/2010/main" val="3355908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a:t>
            </a:fld>
            <a:endParaRPr lang="en-AU"/>
          </a:p>
        </p:txBody>
      </p:sp>
      <p:pic>
        <p:nvPicPr>
          <p:cNvPr id="4" name="Picture 3"/>
          <p:cNvPicPr>
            <a:picLocks noChangeAspect="1"/>
          </p:cNvPicPr>
          <p:nvPr/>
        </p:nvPicPr>
        <p:blipFill>
          <a:blip r:embed="rId2"/>
          <a:stretch>
            <a:fillRect/>
          </a:stretch>
        </p:blipFill>
        <p:spPr>
          <a:xfrm>
            <a:off x="206061" y="1159099"/>
            <a:ext cx="11809488" cy="744963"/>
          </a:xfrm>
          <a:prstGeom prst="rect">
            <a:avLst/>
          </a:prstGeom>
        </p:spPr>
      </p:pic>
      <p:pic>
        <p:nvPicPr>
          <p:cNvPr id="5" name="Picture 4"/>
          <p:cNvPicPr>
            <a:picLocks noChangeAspect="1"/>
          </p:cNvPicPr>
          <p:nvPr/>
        </p:nvPicPr>
        <p:blipFill>
          <a:blip r:embed="rId3"/>
          <a:stretch>
            <a:fillRect/>
          </a:stretch>
        </p:blipFill>
        <p:spPr>
          <a:xfrm>
            <a:off x="90153" y="2434107"/>
            <a:ext cx="11406070" cy="3495633"/>
          </a:xfrm>
          <a:prstGeom prst="rect">
            <a:avLst/>
          </a:prstGeom>
        </p:spPr>
      </p:pic>
      <p:sp>
        <p:nvSpPr>
          <p:cNvPr id="6" name="TextBox 5"/>
          <p:cNvSpPr txBox="1"/>
          <p:nvPr/>
        </p:nvSpPr>
        <p:spPr>
          <a:xfrm>
            <a:off x="206061" y="334851"/>
            <a:ext cx="4816699" cy="523220"/>
          </a:xfrm>
          <a:prstGeom prst="rect">
            <a:avLst/>
          </a:prstGeom>
          <a:noFill/>
        </p:spPr>
        <p:txBody>
          <a:bodyPr wrap="square" rtlCol="0">
            <a:spAutoFit/>
          </a:bodyPr>
          <a:lstStyle/>
          <a:p>
            <a:r>
              <a:rPr lang="en-US" sz="2800" b="1" u="sng" dirty="0" smtClean="0">
                <a:solidFill>
                  <a:srgbClr val="00B050"/>
                </a:solidFill>
              </a:rPr>
              <a:t>Row Vector and Column Vector</a:t>
            </a:r>
            <a:endParaRPr lang="en-AU" sz="2800" b="1" u="sng" dirty="0">
              <a:solidFill>
                <a:srgbClr val="00B050"/>
              </a:solidFill>
            </a:endParaRPr>
          </a:p>
        </p:txBody>
      </p:sp>
    </p:spTree>
    <p:extLst>
      <p:ext uri="{BB962C8B-B14F-4D97-AF65-F5344CB8AC3E}">
        <p14:creationId xmlns:p14="http://schemas.microsoft.com/office/powerpoint/2010/main" val="14113677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50</a:t>
            </a:fld>
            <a:endParaRPr lang="en-AU"/>
          </a:p>
        </p:txBody>
      </p:sp>
      <p:pic>
        <p:nvPicPr>
          <p:cNvPr id="4" name="Picture 3"/>
          <p:cNvPicPr>
            <a:picLocks noChangeAspect="1"/>
          </p:cNvPicPr>
          <p:nvPr/>
        </p:nvPicPr>
        <p:blipFill>
          <a:blip r:embed="rId2"/>
          <a:stretch>
            <a:fillRect/>
          </a:stretch>
        </p:blipFill>
        <p:spPr>
          <a:xfrm>
            <a:off x="373576" y="386365"/>
            <a:ext cx="11729357" cy="2459865"/>
          </a:xfrm>
          <a:prstGeom prst="rect">
            <a:avLst/>
          </a:prstGeom>
        </p:spPr>
      </p:pic>
      <p:pic>
        <p:nvPicPr>
          <p:cNvPr id="5" name="Picture 4"/>
          <p:cNvPicPr>
            <a:picLocks noChangeAspect="1"/>
          </p:cNvPicPr>
          <p:nvPr/>
        </p:nvPicPr>
        <p:blipFill>
          <a:blip r:embed="rId3"/>
          <a:stretch>
            <a:fillRect/>
          </a:stretch>
        </p:blipFill>
        <p:spPr>
          <a:xfrm>
            <a:off x="479001" y="3309870"/>
            <a:ext cx="10460565" cy="1867437"/>
          </a:xfrm>
          <a:prstGeom prst="rect">
            <a:avLst/>
          </a:prstGeom>
        </p:spPr>
      </p:pic>
    </p:spTree>
    <p:extLst>
      <p:ext uri="{BB962C8B-B14F-4D97-AF65-F5344CB8AC3E}">
        <p14:creationId xmlns:p14="http://schemas.microsoft.com/office/powerpoint/2010/main" val="23977786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51</a:t>
            </a:fld>
            <a:endParaRPr lang="en-AU"/>
          </a:p>
        </p:txBody>
      </p:sp>
      <p:sp>
        <p:nvSpPr>
          <p:cNvPr id="6" name="TextBox 5"/>
          <p:cNvSpPr txBox="1"/>
          <p:nvPr/>
        </p:nvSpPr>
        <p:spPr>
          <a:xfrm>
            <a:off x="589543" y="1516243"/>
            <a:ext cx="1815921" cy="523220"/>
          </a:xfrm>
          <a:prstGeom prst="rect">
            <a:avLst/>
          </a:prstGeom>
          <a:noFill/>
        </p:spPr>
        <p:txBody>
          <a:bodyPr wrap="square" rtlCol="0">
            <a:spAutoFit/>
          </a:bodyPr>
          <a:lstStyle/>
          <a:p>
            <a:r>
              <a:rPr lang="en-US" sz="2800" b="1" dirty="0" smtClean="0"/>
              <a:t>In general</a:t>
            </a:r>
            <a:endParaRPr lang="en-AU" sz="2800" b="1" dirty="0"/>
          </a:p>
        </p:txBody>
      </p:sp>
      <p:pic>
        <p:nvPicPr>
          <p:cNvPr id="8" name="Picture 7"/>
          <p:cNvPicPr>
            <a:picLocks noChangeAspect="1"/>
          </p:cNvPicPr>
          <p:nvPr/>
        </p:nvPicPr>
        <p:blipFill>
          <a:blip r:embed="rId2"/>
          <a:stretch>
            <a:fillRect/>
          </a:stretch>
        </p:blipFill>
        <p:spPr>
          <a:xfrm>
            <a:off x="589543" y="282194"/>
            <a:ext cx="3420063" cy="851147"/>
          </a:xfrm>
          <a:prstGeom prst="rect">
            <a:avLst/>
          </a:prstGeom>
        </p:spPr>
      </p:pic>
      <p:pic>
        <p:nvPicPr>
          <p:cNvPr id="9" name="Picture 8"/>
          <p:cNvPicPr>
            <a:picLocks noChangeAspect="1"/>
          </p:cNvPicPr>
          <p:nvPr/>
        </p:nvPicPr>
        <p:blipFill>
          <a:blip r:embed="rId3"/>
          <a:stretch>
            <a:fillRect/>
          </a:stretch>
        </p:blipFill>
        <p:spPr>
          <a:xfrm>
            <a:off x="589543" y="2313198"/>
            <a:ext cx="4816830" cy="622997"/>
          </a:xfrm>
          <a:prstGeom prst="rect">
            <a:avLst/>
          </a:prstGeom>
        </p:spPr>
      </p:pic>
      <p:pic>
        <p:nvPicPr>
          <p:cNvPr id="10" name="Picture 9"/>
          <p:cNvPicPr>
            <a:picLocks noChangeAspect="1"/>
          </p:cNvPicPr>
          <p:nvPr/>
        </p:nvPicPr>
        <p:blipFill>
          <a:blip r:embed="rId4"/>
          <a:stretch>
            <a:fillRect/>
          </a:stretch>
        </p:blipFill>
        <p:spPr>
          <a:xfrm>
            <a:off x="589543" y="3393396"/>
            <a:ext cx="8057777" cy="2057026"/>
          </a:xfrm>
          <a:prstGeom prst="rect">
            <a:avLst/>
          </a:prstGeom>
        </p:spPr>
      </p:pic>
      <p:cxnSp>
        <p:nvCxnSpPr>
          <p:cNvPr id="11" name="Straight Connector 10"/>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7767" y="2809060"/>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1291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52</a:t>
            </a:fld>
            <a:endParaRPr lang="en-AU"/>
          </a:p>
        </p:txBody>
      </p:sp>
      <p:sp>
        <p:nvSpPr>
          <p:cNvPr id="5" name="TextBox 4"/>
          <p:cNvSpPr txBox="1"/>
          <p:nvPr/>
        </p:nvSpPr>
        <p:spPr>
          <a:xfrm>
            <a:off x="643944" y="193183"/>
            <a:ext cx="9504608" cy="584775"/>
          </a:xfrm>
          <a:prstGeom prst="rect">
            <a:avLst/>
          </a:prstGeom>
          <a:noFill/>
        </p:spPr>
        <p:txBody>
          <a:bodyPr wrap="square" rtlCol="0">
            <a:spAutoFit/>
          </a:bodyPr>
          <a:lstStyle/>
          <a:p>
            <a:r>
              <a:rPr lang="en-US" sz="3200" u="sng" dirty="0" smtClean="0">
                <a:solidFill>
                  <a:srgbClr val="00B050"/>
                </a:solidFill>
              </a:rPr>
              <a:t>Evaluating Determinants by Row Reduction</a:t>
            </a:r>
            <a:endParaRPr lang="en-AU" sz="3200" u="sng" dirty="0">
              <a:solidFill>
                <a:srgbClr val="00B050"/>
              </a:solidFill>
            </a:endParaRPr>
          </a:p>
        </p:txBody>
      </p:sp>
      <p:pic>
        <p:nvPicPr>
          <p:cNvPr id="9" name="Picture 8"/>
          <p:cNvPicPr>
            <a:picLocks noChangeAspect="1"/>
          </p:cNvPicPr>
          <p:nvPr/>
        </p:nvPicPr>
        <p:blipFill>
          <a:blip r:embed="rId2"/>
          <a:stretch>
            <a:fillRect/>
          </a:stretch>
        </p:blipFill>
        <p:spPr>
          <a:xfrm>
            <a:off x="98402" y="3334439"/>
            <a:ext cx="11766550" cy="894344"/>
          </a:xfrm>
          <a:prstGeom prst="rect">
            <a:avLst/>
          </a:prstGeom>
        </p:spPr>
      </p:pic>
      <p:pic>
        <p:nvPicPr>
          <p:cNvPr id="4" name="Picture 3"/>
          <p:cNvPicPr>
            <a:picLocks noChangeAspect="1"/>
          </p:cNvPicPr>
          <p:nvPr/>
        </p:nvPicPr>
        <p:blipFill>
          <a:blip r:embed="rId3"/>
          <a:stretch>
            <a:fillRect/>
          </a:stretch>
        </p:blipFill>
        <p:spPr>
          <a:xfrm>
            <a:off x="98402" y="826022"/>
            <a:ext cx="12001819" cy="2066103"/>
          </a:xfrm>
          <a:prstGeom prst="rect">
            <a:avLst/>
          </a:prstGeom>
        </p:spPr>
      </p:pic>
      <p:sp>
        <p:nvSpPr>
          <p:cNvPr id="12" name="5-Point Star 11"/>
          <p:cNvSpPr/>
          <p:nvPr/>
        </p:nvSpPr>
        <p:spPr>
          <a:xfrm>
            <a:off x="850005" y="3334439"/>
            <a:ext cx="244699" cy="2763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296622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53</a:t>
            </a:fld>
            <a:endParaRPr lang="en-AU"/>
          </a:p>
        </p:txBody>
      </p:sp>
      <p:pic>
        <p:nvPicPr>
          <p:cNvPr id="4" name="Picture 3"/>
          <p:cNvPicPr>
            <a:picLocks noChangeAspect="1"/>
          </p:cNvPicPr>
          <p:nvPr/>
        </p:nvPicPr>
        <p:blipFill>
          <a:blip r:embed="rId2"/>
          <a:stretch>
            <a:fillRect/>
          </a:stretch>
        </p:blipFill>
        <p:spPr>
          <a:xfrm>
            <a:off x="124998" y="0"/>
            <a:ext cx="6855115" cy="1371023"/>
          </a:xfrm>
          <a:prstGeom prst="rect">
            <a:avLst/>
          </a:prstGeom>
        </p:spPr>
      </p:pic>
      <p:pic>
        <p:nvPicPr>
          <p:cNvPr id="5" name="Picture 4"/>
          <p:cNvPicPr>
            <a:picLocks noChangeAspect="1"/>
          </p:cNvPicPr>
          <p:nvPr/>
        </p:nvPicPr>
        <p:blipFill>
          <a:blip r:embed="rId3"/>
          <a:stretch>
            <a:fillRect/>
          </a:stretch>
        </p:blipFill>
        <p:spPr>
          <a:xfrm>
            <a:off x="512873" y="1527694"/>
            <a:ext cx="3505335" cy="4806717"/>
          </a:xfrm>
          <a:prstGeom prst="rect">
            <a:avLst/>
          </a:prstGeom>
        </p:spPr>
      </p:pic>
      <p:pic>
        <p:nvPicPr>
          <p:cNvPr id="7" name="Picture 6"/>
          <p:cNvPicPr>
            <a:picLocks noChangeAspect="1"/>
          </p:cNvPicPr>
          <p:nvPr/>
        </p:nvPicPr>
        <p:blipFill>
          <a:blip r:embed="rId4"/>
          <a:stretch>
            <a:fillRect/>
          </a:stretch>
        </p:blipFill>
        <p:spPr>
          <a:xfrm>
            <a:off x="5971906" y="3762689"/>
            <a:ext cx="4560811" cy="500218"/>
          </a:xfrm>
          <a:prstGeom prst="rect">
            <a:avLst/>
          </a:prstGeom>
        </p:spPr>
      </p:pic>
      <p:pic>
        <p:nvPicPr>
          <p:cNvPr id="8" name="Picture 7"/>
          <p:cNvPicPr>
            <a:picLocks noChangeAspect="1"/>
          </p:cNvPicPr>
          <p:nvPr/>
        </p:nvPicPr>
        <p:blipFill>
          <a:blip r:embed="rId5"/>
          <a:stretch>
            <a:fillRect/>
          </a:stretch>
        </p:blipFill>
        <p:spPr>
          <a:xfrm>
            <a:off x="5980894" y="5348153"/>
            <a:ext cx="4374636" cy="408703"/>
          </a:xfrm>
          <a:prstGeom prst="rect">
            <a:avLst/>
          </a:prstGeom>
        </p:spPr>
      </p:pic>
      <p:cxnSp>
        <p:nvCxnSpPr>
          <p:cNvPr id="9" name="Straight Connector 8"/>
          <p:cNvCxnSpPr/>
          <p:nvPr/>
        </p:nvCxnSpPr>
        <p:spPr>
          <a:xfrm flipV="1">
            <a:off x="695459" y="2073499"/>
            <a:ext cx="1249251" cy="1287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56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54</a:t>
            </a:fld>
            <a:endParaRPr lang="en-AU"/>
          </a:p>
        </p:txBody>
      </p:sp>
      <p:pic>
        <p:nvPicPr>
          <p:cNvPr id="4" name="Picture 3"/>
          <p:cNvPicPr>
            <a:picLocks noChangeAspect="1"/>
          </p:cNvPicPr>
          <p:nvPr/>
        </p:nvPicPr>
        <p:blipFill>
          <a:blip r:embed="rId2"/>
          <a:stretch>
            <a:fillRect/>
          </a:stretch>
        </p:blipFill>
        <p:spPr>
          <a:xfrm>
            <a:off x="1150445" y="247649"/>
            <a:ext cx="3601859" cy="5512813"/>
          </a:xfrm>
          <a:prstGeom prst="rect">
            <a:avLst/>
          </a:prstGeom>
        </p:spPr>
      </p:pic>
      <p:pic>
        <p:nvPicPr>
          <p:cNvPr id="5" name="Picture 4"/>
          <p:cNvPicPr>
            <a:picLocks noChangeAspect="1"/>
          </p:cNvPicPr>
          <p:nvPr/>
        </p:nvPicPr>
        <p:blipFill>
          <a:blip r:embed="rId3"/>
          <a:stretch>
            <a:fillRect/>
          </a:stretch>
        </p:blipFill>
        <p:spPr>
          <a:xfrm>
            <a:off x="5539525" y="575390"/>
            <a:ext cx="4602720" cy="454920"/>
          </a:xfrm>
          <a:prstGeom prst="rect">
            <a:avLst/>
          </a:prstGeom>
        </p:spPr>
      </p:pic>
      <p:pic>
        <p:nvPicPr>
          <p:cNvPr id="6" name="Picture 5"/>
          <p:cNvPicPr>
            <a:picLocks noChangeAspect="1"/>
          </p:cNvPicPr>
          <p:nvPr/>
        </p:nvPicPr>
        <p:blipFill>
          <a:blip r:embed="rId4"/>
          <a:stretch>
            <a:fillRect/>
          </a:stretch>
        </p:blipFill>
        <p:spPr>
          <a:xfrm>
            <a:off x="5539525" y="2518280"/>
            <a:ext cx="4360933" cy="633640"/>
          </a:xfrm>
          <a:prstGeom prst="rect">
            <a:avLst/>
          </a:prstGeom>
        </p:spPr>
      </p:pic>
      <p:pic>
        <p:nvPicPr>
          <p:cNvPr id="7" name="Picture 6"/>
          <p:cNvPicPr>
            <a:picLocks noChangeAspect="1"/>
          </p:cNvPicPr>
          <p:nvPr/>
        </p:nvPicPr>
        <p:blipFill>
          <a:blip r:embed="rId5"/>
          <a:stretch>
            <a:fillRect/>
          </a:stretch>
        </p:blipFill>
        <p:spPr>
          <a:xfrm>
            <a:off x="5758818" y="4069399"/>
            <a:ext cx="4797652" cy="537552"/>
          </a:xfrm>
          <a:prstGeom prst="rect">
            <a:avLst/>
          </a:prstGeom>
        </p:spPr>
      </p:pic>
    </p:spTree>
    <p:extLst>
      <p:ext uri="{BB962C8B-B14F-4D97-AF65-F5344CB8AC3E}">
        <p14:creationId xmlns:p14="http://schemas.microsoft.com/office/powerpoint/2010/main" val="19437835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55</a:t>
            </a:fld>
            <a:endParaRPr lang="en-AU"/>
          </a:p>
        </p:txBody>
      </p:sp>
      <p:pic>
        <p:nvPicPr>
          <p:cNvPr id="4" name="Picture 3"/>
          <p:cNvPicPr>
            <a:picLocks noChangeAspect="1"/>
          </p:cNvPicPr>
          <p:nvPr/>
        </p:nvPicPr>
        <p:blipFill>
          <a:blip r:embed="rId2"/>
          <a:stretch>
            <a:fillRect/>
          </a:stretch>
        </p:blipFill>
        <p:spPr>
          <a:xfrm>
            <a:off x="5062146" y="163648"/>
            <a:ext cx="3446843" cy="2381965"/>
          </a:xfrm>
          <a:prstGeom prst="rect">
            <a:avLst/>
          </a:prstGeom>
        </p:spPr>
      </p:pic>
      <p:pic>
        <p:nvPicPr>
          <p:cNvPr id="5" name="Picture 4"/>
          <p:cNvPicPr>
            <a:picLocks noChangeAspect="1"/>
          </p:cNvPicPr>
          <p:nvPr/>
        </p:nvPicPr>
        <p:blipFill>
          <a:blip r:embed="rId3"/>
          <a:stretch>
            <a:fillRect/>
          </a:stretch>
        </p:blipFill>
        <p:spPr>
          <a:xfrm>
            <a:off x="502274" y="1009251"/>
            <a:ext cx="4700541" cy="690760"/>
          </a:xfrm>
          <a:prstGeom prst="rect">
            <a:avLst/>
          </a:prstGeom>
        </p:spPr>
      </p:pic>
    </p:spTree>
    <p:extLst>
      <p:ext uri="{BB962C8B-B14F-4D97-AF65-F5344CB8AC3E}">
        <p14:creationId xmlns:p14="http://schemas.microsoft.com/office/powerpoint/2010/main" val="23190583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56</a:t>
            </a:fld>
            <a:endParaRPr lang="en-AU"/>
          </a:p>
        </p:txBody>
      </p:sp>
      <p:pic>
        <p:nvPicPr>
          <p:cNvPr id="5" name="Picture 4"/>
          <p:cNvPicPr>
            <a:picLocks noChangeAspect="1"/>
          </p:cNvPicPr>
          <p:nvPr/>
        </p:nvPicPr>
        <p:blipFill>
          <a:blip r:embed="rId2"/>
          <a:stretch>
            <a:fillRect/>
          </a:stretch>
        </p:blipFill>
        <p:spPr>
          <a:xfrm>
            <a:off x="390458" y="1596981"/>
            <a:ext cx="11102063" cy="3654197"/>
          </a:xfrm>
          <a:prstGeom prst="rect">
            <a:avLst/>
          </a:prstGeom>
        </p:spPr>
      </p:pic>
      <p:pic>
        <p:nvPicPr>
          <p:cNvPr id="6" name="Picture 5"/>
          <p:cNvPicPr>
            <a:picLocks noChangeAspect="1"/>
          </p:cNvPicPr>
          <p:nvPr/>
        </p:nvPicPr>
        <p:blipFill>
          <a:blip r:embed="rId3"/>
          <a:stretch>
            <a:fillRect/>
          </a:stretch>
        </p:blipFill>
        <p:spPr>
          <a:xfrm>
            <a:off x="557884" y="388374"/>
            <a:ext cx="2580049" cy="828743"/>
          </a:xfrm>
          <a:prstGeom prst="rect">
            <a:avLst/>
          </a:prstGeom>
        </p:spPr>
      </p:pic>
      <p:cxnSp>
        <p:nvCxnSpPr>
          <p:cNvPr id="7" name="Straight Connector 6"/>
          <p:cNvCxnSpPr/>
          <p:nvPr/>
        </p:nvCxnSpPr>
        <p:spPr>
          <a:xfrm flipV="1">
            <a:off x="557884" y="1217117"/>
            <a:ext cx="2580049"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4364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57</a:t>
            </a:fld>
            <a:endParaRPr lang="en-AU"/>
          </a:p>
        </p:txBody>
      </p:sp>
      <p:pic>
        <p:nvPicPr>
          <p:cNvPr id="4" name="Picture 3"/>
          <p:cNvPicPr>
            <a:picLocks noChangeAspect="1"/>
          </p:cNvPicPr>
          <p:nvPr/>
        </p:nvPicPr>
        <p:blipFill>
          <a:blip r:embed="rId2"/>
          <a:stretch>
            <a:fillRect/>
          </a:stretch>
        </p:blipFill>
        <p:spPr>
          <a:xfrm>
            <a:off x="151562" y="193182"/>
            <a:ext cx="6880572" cy="1465307"/>
          </a:xfrm>
          <a:prstGeom prst="rect">
            <a:avLst/>
          </a:prstGeom>
        </p:spPr>
      </p:pic>
      <p:pic>
        <p:nvPicPr>
          <p:cNvPr id="5" name="Picture 4"/>
          <p:cNvPicPr>
            <a:picLocks noChangeAspect="1"/>
          </p:cNvPicPr>
          <p:nvPr/>
        </p:nvPicPr>
        <p:blipFill>
          <a:blip r:embed="rId3"/>
          <a:stretch>
            <a:fillRect/>
          </a:stretch>
        </p:blipFill>
        <p:spPr>
          <a:xfrm>
            <a:off x="376035" y="1742494"/>
            <a:ext cx="5231574" cy="1404536"/>
          </a:xfrm>
          <a:prstGeom prst="rect">
            <a:avLst/>
          </a:prstGeom>
        </p:spPr>
      </p:pic>
      <p:pic>
        <p:nvPicPr>
          <p:cNvPr id="6" name="Picture 5"/>
          <p:cNvPicPr>
            <a:picLocks noChangeAspect="1"/>
          </p:cNvPicPr>
          <p:nvPr/>
        </p:nvPicPr>
        <p:blipFill>
          <a:blip r:embed="rId4"/>
          <a:stretch>
            <a:fillRect/>
          </a:stretch>
        </p:blipFill>
        <p:spPr>
          <a:xfrm>
            <a:off x="548110" y="3313501"/>
            <a:ext cx="6276149" cy="1438801"/>
          </a:xfrm>
          <a:prstGeom prst="rect">
            <a:avLst/>
          </a:prstGeom>
        </p:spPr>
      </p:pic>
      <p:pic>
        <p:nvPicPr>
          <p:cNvPr id="7" name="Picture 6"/>
          <p:cNvPicPr>
            <a:picLocks noChangeAspect="1"/>
          </p:cNvPicPr>
          <p:nvPr/>
        </p:nvPicPr>
        <p:blipFill>
          <a:blip r:embed="rId5"/>
          <a:stretch>
            <a:fillRect/>
          </a:stretch>
        </p:blipFill>
        <p:spPr>
          <a:xfrm>
            <a:off x="765288" y="4854513"/>
            <a:ext cx="6559006" cy="1469311"/>
          </a:xfrm>
          <a:prstGeom prst="rect">
            <a:avLst/>
          </a:prstGeom>
        </p:spPr>
      </p:pic>
    </p:spTree>
    <p:extLst>
      <p:ext uri="{BB962C8B-B14F-4D97-AF65-F5344CB8AC3E}">
        <p14:creationId xmlns:p14="http://schemas.microsoft.com/office/powerpoint/2010/main" val="25669463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58</a:t>
            </a:fld>
            <a:endParaRPr lang="en-AU"/>
          </a:p>
        </p:txBody>
      </p:sp>
      <p:pic>
        <p:nvPicPr>
          <p:cNvPr id="4" name="Picture 3"/>
          <p:cNvPicPr>
            <a:picLocks noChangeAspect="1"/>
          </p:cNvPicPr>
          <p:nvPr/>
        </p:nvPicPr>
        <p:blipFill>
          <a:blip r:embed="rId2"/>
          <a:stretch>
            <a:fillRect/>
          </a:stretch>
        </p:blipFill>
        <p:spPr>
          <a:xfrm>
            <a:off x="450089" y="165077"/>
            <a:ext cx="4349313" cy="1032658"/>
          </a:xfrm>
          <a:prstGeom prst="rect">
            <a:avLst/>
          </a:prstGeom>
        </p:spPr>
      </p:pic>
      <p:pic>
        <p:nvPicPr>
          <p:cNvPr id="5" name="Picture 4"/>
          <p:cNvPicPr>
            <a:picLocks noChangeAspect="1"/>
          </p:cNvPicPr>
          <p:nvPr/>
        </p:nvPicPr>
        <p:blipFill>
          <a:blip r:embed="rId3"/>
          <a:stretch>
            <a:fillRect/>
          </a:stretch>
        </p:blipFill>
        <p:spPr>
          <a:xfrm>
            <a:off x="312237" y="1601474"/>
            <a:ext cx="11393741" cy="3022042"/>
          </a:xfrm>
          <a:prstGeom prst="rect">
            <a:avLst/>
          </a:prstGeom>
        </p:spPr>
      </p:pic>
      <p:cxnSp>
        <p:nvCxnSpPr>
          <p:cNvPr id="6" name="Straight Connector 5"/>
          <p:cNvCxnSpPr/>
          <p:nvPr/>
        </p:nvCxnSpPr>
        <p:spPr>
          <a:xfrm flipV="1">
            <a:off x="586217" y="1017431"/>
            <a:ext cx="4213185"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9090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59</a:t>
            </a:fld>
            <a:endParaRPr lang="en-AU"/>
          </a:p>
        </p:txBody>
      </p:sp>
      <p:pic>
        <p:nvPicPr>
          <p:cNvPr id="4" name="Picture 3"/>
          <p:cNvPicPr>
            <a:picLocks noChangeAspect="1"/>
          </p:cNvPicPr>
          <p:nvPr/>
        </p:nvPicPr>
        <p:blipFill>
          <a:blip r:embed="rId2"/>
          <a:stretch>
            <a:fillRect/>
          </a:stretch>
        </p:blipFill>
        <p:spPr>
          <a:xfrm>
            <a:off x="373444" y="502276"/>
            <a:ext cx="11379924" cy="3400022"/>
          </a:xfrm>
          <a:prstGeom prst="rect">
            <a:avLst/>
          </a:prstGeom>
        </p:spPr>
      </p:pic>
    </p:spTree>
    <p:extLst>
      <p:ext uri="{BB962C8B-B14F-4D97-AF65-F5344CB8AC3E}">
        <p14:creationId xmlns:p14="http://schemas.microsoft.com/office/powerpoint/2010/main" val="1340996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a:t>
            </a:fld>
            <a:endParaRPr lang="en-AU"/>
          </a:p>
        </p:txBody>
      </p:sp>
      <p:pic>
        <p:nvPicPr>
          <p:cNvPr id="4" name="Picture 3"/>
          <p:cNvPicPr>
            <a:picLocks noChangeAspect="1"/>
          </p:cNvPicPr>
          <p:nvPr/>
        </p:nvPicPr>
        <p:blipFill>
          <a:blip r:embed="rId2"/>
          <a:stretch>
            <a:fillRect/>
          </a:stretch>
        </p:blipFill>
        <p:spPr>
          <a:xfrm>
            <a:off x="1587" y="1239079"/>
            <a:ext cx="10866250" cy="3000777"/>
          </a:xfrm>
          <a:prstGeom prst="rect">
            <a:avLst/>
          </a:prstGeom>
        </p:spPr>
      </p:pic>
      <p:cxnSp>
        <p:nvCxnSpPr>
          <p:cNvPr id="6" name="Straight Connector 5"/>
          <p:cNvCxnSpPr/>
          <p:nvPr/>
        </p:nvCxnSpPr>
        <p:spPr>
          <a:xfrm>
            <a:off x="0" y="4201220"/>
            <a:ext cx="12192000" cy="7727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Square Matrix and Main Diagonal</a:t>
            </a:r>
            <a:endParaRPr lang="en-AU" sz="2800" b="1" u="sng" dirty="0">
              <a:solidFill>
                <a:srgbClr val="00B050"/>
              </a:solidFill>
            </a:endParaRPr>
          </a:p>
        </p:txBody>
      </p:sp>
    </p:spTree>
    <p:extLst>
      <p:ext uri="{BB962C8B-B14F-4D97-AF65-F5344CB8AC3E}">
        <p14:creationId xmlns:p14="http://schemas.microsoft.com/office/powerpoint/2010/main" val="13410081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60</a:t>
            </a:fld>
            <a:endParaRPr lang="en-AU"/>
          </a:p>
        </p:txBody>
      </p:sp>
      <p:pic>
        <p:nvPicPr>
          <p:cNvPr id="5" name="Picture 4"/>
          <p:cNvPicPr>
            <a:picLocks noChangeAspect="1"/>
          </p:cNvPicPr>
          <p:nvPr/>
        </p:nvPicPr>
        <p:blipFill>
          <a:blip r:embed="rId2"/>
          <a:stretch>
            <a:fillRect/>
          </a:stretch>
        </p:blipFill>
        <p:spPr>
          <a:xfrm>
            <a:off x="203706" y="898818"/>
            <a:ext cx="9172114" cy="248534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03706" y="345235"/>
                <a:ext cx="4072080" cy="523220"/>
              </a:xfrm>
              <a:prstGeom prst="rect">
                <a:avLst/>
              </a:prstGeom>
              <a:noFill/>
            </p:spPr>
            <p:txBody>
              <a:bodyPr wrap="square" rtlCol="0">
                <a:spAutoFit/>
              </a:bodyPr>
              <a:lstStyle/>
              <a:p>
                <a:r>
                  <a:rPr lang="en-US" sz="2800" b="1" u="sng" smtClean="0">
                    <a:solidFill>
                      <a:srgbClr val="00B050"/>
                    </a:solidFill>
                  </a:rPr>
                  <a:t>Inverse of a 2 </a:t>
                </a:r>
                <a14:m>
                  <m:oMath xmlns:m="http://schemas.openxmlformats.org/officeDocument/2006/math">
                    <m:r>
                      <a:rPr lang="en-US" sz="2800" b="1" i="1" u="sng" smtClean="0">
                        <a:solidFill>
                          <a:srgbClr val="00B050"/>
                        </a:solidFill>
                        <a:latin typeface="Cambria Math" panose="02040503050406030204" pitchFamily="18" charset="0"/>
                        <a:ea typeface="Cambria Math" panose="02040503050406030204" pitchFamily="18" charset="0"/>
                      </a:rPr>
                      <m:t>×</m:t>
                    </m:r>
                  </m:oMath>
                </a14:m>
                <a:r>
                  <a:rPr lang="en-AU" sz="2800" b="1" u="sng" smtClean="0">
                    <a:solidFill>
                      <a:srgbClr val="00B050"/>
                    </a:solidFill>
                  </a:rPr>
                  <a:t> 2 Matrix</a:t>
                </a:r>
                <a:endParaRPr lang="en-AU" sz="2800" b="1" u="sng">
                  <a:solidFill>
                    <a:srgbClr val="00B05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3706" y="345235"/>
                <a:ext cx="4072080" cy="523220"/>
              </a:xfrm>
              <a:prstGeom prst="rect">
                <a:avLst/>
              </a:prstGeom>
              <a:blipFill rotWithShape="0">
                <a:blip r:embed="rId3"/>
                <a:stretch>
                  <a:fillRect l="-2994" t="-11765" b="-34118"/>
                </a:stretch>
              </a:blipFill>
            </p:spPr>
            <p:txBody>
              <a:bodyPr/>
              <a:lstStyle/>
              <a:p>
                <a:r>
                  <a:rPr lang="en-AU">
                    <a:noFill/>
                  </a:rPr>
                  <a:t> </a:t>
                </a:r>
              </a:p>
            </p:txBody>
          </p:sp>
        </mc:Fallback>
      </mc:AlternateContent>
      <p:pic>
        <p:nvPicPr>
          <p:cNvPr id="8" name="Picture 7"/>
          <p:cNvPicPr>
            <a:picLocks noChangeAspect="1"/>
          </p:cNvPicPr>
          <p:nvPr/>
        </p:nvPicPr>
        <p:blipFill>
          <a:blip r:embed="rId4"/>
          <a:stretch>
            <a:fillRect/>
          </a:stretch>
        </p:blipFill>
        <p:spPr>
          <a:xfrm>
            <a:off x="7605635" y="3372120"/>
            <a:ext cx="1770185" cy="951144"/>
          </a:xfrm>
          <a:prstGeom prst="rect">
            <a:avLst/>
          </a:prstGeom>
        </p:spPr>
      </p:pic>
      <p:pic>
        <p:nvPicPr>
          <p:cNvPr id="10" name="Picture 9"/>
          <p:cNvPicPr>
            <a:picLocks noChangeAspect="1"/>
          </p:cNvPicPr>
          <p:nvPr/>
        </p:nvPicPr>
        <p:blipFill>
          <a:blip r:embed="rId5"/>
          <a:stretch>
            <a:fillRect/>
          </a:stretch>
        </p:blipFill>
        <p:spPr>
          <a:xfrm>
            <a:off x="190827" y="3450170"/>
            <a:ext cx="7446345" cy="707403"/>
          </a:xfrm>
          <a:prstGeom prst="rect">
            <a:avLst/>
          </a:prstGeom>
        </p:spPr>
      </p:pic>
      <p:pic>
        <p:nvPicPr>
          <p:cNvPr id="11" name="Picture 10"/>
          <p:cNvPicPr>
            <a:picLocks noChangeAspect="1"/>
          </p:cNvPicPr>
          <p:nvPr/>
        </p:nvPicPr>
        <p:blipFill>
          <a:blip r:embed="rId6"/>
          <a:stretch>
            <a:fillRect/>
          </a:stretch>
        </p:blipFill>
        <p:spPr>
          <a:xfrm>
            <a:off x="133341" y="4239419"/>
            <a:ext cx="1245924" cy="465510"/>
          </a:xfrm>
          <a:prstGeom prst="rect">
            <a:avLst/>
          </a:prstGeom>
        </p:spPr>
      </p:pic>
      <p:pic>
        <p:nvPicPr>
          <p:cNvPr id="12" name="Picture 11"/>
          <p:cNvPicPr>
            <a:picLocks noChangeAspect="1"/>
          </p:cNvPicPr>
          <p:nvPr/>
        </p:nvPicPr>
        <p:blipFill>
          <a:blip r:embed="rId7"/>
          <a:stretch>
            <a:fillRect/>
          </a:stretch>
        </p:blipFill>
        <p:spPr>
          <a:xfrm>
            <a:off x="1564838" y="4325169"/>
            <a:ext cx="8435323" cy="426153"/>
          </a:xfrm>
          <a:prstGeom prst="rect">
            <a:avLst/>
          </a:prstGeom>
        </p:spPr>
      </p:pic>
      <p:pic>
        <p:nvPicPr>
          <p:cNvPr id="13" name="Picture 12"/>
          <p:cNvPicPr>
            <a:picLocks noChangeAspect="1"/>
          </p:cNvPicPr>
          <p:nvPr/>
        </p:nvPicPr>
        <p:blipFill>
          <a:blip r:embed="rId8"/>
          <a:stretch>
            <a:fillRect/>
          </a:stretch>
        </p:blipFill>
        <p:spPr>
          <a:xfrm>
            <a:off x="470548" y="4751323"/>
            <a:ext cx="7610476" cy="1591040"/>
          </a:xfrm>
          <a:prstGeom prst="rect">
            <a:avLst/>
          </a:prstGeom>
        </p:spPr>
      </p:pic>
    </p:spTree>
    <p:extLst>
      <p:ext uri="{BB962C8B-B14F-4D97-AF65-F5344CB8AC3E}">
        <p14:creationId xmlns:p14="http://schemas.microsoft.com/office/powerpoint/2010/main" val="28250209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61</a:t>
            </a:fld>
            <a:endParaRPr lang="en-AU"/>
          </a:p>
        </p:txBody>
      </p:sp>
      <p:pic>
        <p:nvPicPr>
          <p:cNvPr id="4" name="Picture 3"/>
          <p:cNvPicPr>
            <a:picLocks noChangeAspect="1"/>
          </p:cNvPicPr>
          <p:nvPr/>
        </p:nvPicPr>
        <p:blipFill>
          <a:blip r:embed="rId2"/>
          <a:stretch>
            <a:fillRect/>
          </a:stretch>
        </p:blipFill>
        <p:spPr>
          <a:xfrm>
            <a:off x="291921" y="336425"/>
            <a:ext cx="11900079" cy="2370838"/>
          </a:xfrm>
          <a:prstGeom prst="rect">
            <a:avLst/>
          </a:prstGeom>
        </p:spPr>
      </p:pic>
    </p:spTree>
    <p:extLst>
      <p:ext uri="{BB962C8B-B14F-4D97-AF65-F5344CB8AC3E}">
        <p14:creationId xmlns:p14="http://schemas.microsoft.com/office/powerpoint/2010/main" val="14041959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62</a:t>
            </a:fld>
            <a:endParaRPr lang="en-AU"/>
          </a:p>
        </p:txBody>
      </p:sp>
      <p:sp>
        <p:nvSpPr>
          <p:cNvPr id="4" name="TextBox 3"/>
          <p:cNvSpPr txBox="1"/>
          <p:nvPr/>
        </p:nvSpPr>
        <p:spPr>
          <a:xfrm>
            <a:off x="283335" y="540912"/>
            <a:ext cx="5215944" cy="523220"/>
          </a:xfrm>
          <a:prstGeom prst="rect">
            <a:avLst/>
          </a:prstGeom>
          <a:noFill/>
        </p:spPr>
        <p:txBody>
          <a:bodyPr wrap="square" rtlCol="0">
            <a:spAutoFit/>
          </a:bodyPr>
          <a:lstStyle/>
          <a:p>
            <a:r>
              <a:rPr lang="en-US" sz="2800" b="1" u="sng" smtClean="0">
                <a:solidFill>
                  <a:srgbClr val="00B050"/>
                </a:solidFill>
              </a:rPr>
              <a:t>Problem</a:t>
            </a:r>
            <a:r>
              <a:rPr lang="en-US" smtClean="0"/>
              <a:t> </a:t>
            </a:r>
          </a:p>
        </p:txBody>
      </p:sp>
      <p:sp>
        <p:nvSpPr>
          <p:cNvPr id="5" name="TextBox 4"/>
          <p:cNvSpPr txBox="1"/>
          <p:nvPr/>
        </p:nvSpPr>
        <p:spPr>
          <a:xfrm>
            <a:off x="283335" y="1208467"/>
            <a:ext cx="5215944" cy="461665"/>
          </a:xfrm>
          <a:prstGeom prst="rect">
            <a:avLst/>
          </a:prstGeom>
          <a:noFill/>
        </p:spPr>
        <p:txBody>
          <a:bodyPr wrap="square" rtlCol="0">
            <a:spAutoFit/>
          </a:bodyPr>
          <a:lstStyle/>
          <a:p>
            <a:r>
              <a:rPr lang="en-US" sz="2400" smtClean="0"/>
              <a:t>Find the inverse of the matrix </a:t>
            </a:r>
          </a:p>
        </p:txBody>
      </p:sp>
      <p:pic>
        <p:nvPicPr>
          <p:cNvPr id="6" name="Picture 5"/>
          <p:cNvPicPr>
            <a:picLocks noChangeAspect="1"/>
          </p:cNvPicPr>
          <p:nvPr/>
        </p:nvPicPr>
        <p:blipFill>
          <a:blip r:embed="rId2"/>
          <a:stretch>
            <a:fillRect/>
          </a:stretch>
        </p:blipFill>
        <p:spPr>
          <a:xfrm>
            <a:off x="4134120" y="540912"/>
            <a:ext cx="3236688" cy="1699631"/>
          </a:xfrm>
          <a:prstGeom prst="rect">
            <a:avLst/>
          </a:prstGeom>
        </p:spPr>
      </p:pic>
      <p:sp>
        <p:nvSpPr>
          <p:cNvPr id="7" name="TextBox 6"/>
          <p:cNvSpPr txBox="1"/>
          <p:nvPr/>
        </p:nvSpPr>
        <p:spPr>
          <a:xfrm>
            <a:off x="243026" y="2086994"/>
            <a:ext cx="5215944" cy="523220"/>
          </a:xfrm>
          <a:prstGeom prst="rect">
            <a:avLst/>
          </a:prstGeom>
          <a:noFill/>
        </p:spPr>
        <p:txBody>
          <a:bodyPr wrap="square" rtlCol="0">
            <a:spAutoFit/>
          </a:bodyPr>
          <a:lstStyle/>
          <a:p>
            <a:r>
              <a:rPr lang="en-US" sz="2800" b="1" u="sng" smtClean="0">
                <a:solidFill>
                  <a:srgbClr val="00B050"/>
                </a:solidFill>
              </a:rPr>
              <a:t>Sol</a:t>
            </a:r>
            <a:r>
              <a:rPr lang="en-US" smtClean="0"/>
              <a:t> </a:t>
            </a:r>
          </a:p>
        </p:txBody>
      </p:sp>
      <p:pic>
        <p:nvPicPr>
          <p:cNvPr id="8" name="Picture 7"/>
          <p:cNvPicPr>
            <a:picLocks noChangeAspect="1"/>
          </p:cNvPicPr>
          <p:nvPr/>
        </p:nvPicPr>
        <p:blipFill>
          <a:blip r:embed="rId3"/>
          <a:stretch>
            <a:fillRect/>
          </a:stretch>
        </p:blipFill>
        <p:spPr>
          <a:xfrm>
            <a:off x="243026" y="2725148"/>
            <a:ext cx="5179027" cy="1353908"/>
          </a:xfrm>
          <a:prstGeom prst="rect">
            <a:avLst/>
          </a:prstGeom>
        </p:spPr>
      </p:pic>
      <p:pic>
        <p:nvPicPr>
          <p:cNvPr id="10" name="Picture 9"/>
          <p:cNvPicPr>
            <a:picLocks noChangeAspect="1"/>
          </p:cNvPicPr>
          <p:nvPr/>
        </p:nvPicPr>
        <p:blipFill>
          <a:blip r:embed="rId4"/>
          <a:stretch>
            <a:fillRect/>
          </a:stretch>
        </p:blipFill>
        <p:spPr>
          <a:xfrm>
            <a:off x="5608189" y="2546416"/>
            <a:ext cx="4154099" cy="1711372"/>
          </a:xfrm>
          <a:prstGeom prst="rect">
            <a:avLst/>
          </a:prstGeom>
        </p:spPr>
      </p:pic>
      <p:pic>
        <p:nvPicPr>
          <p:cNvPr id="11" name="Picture 10"/>
          <p:cNvPicPr>
            <a:picLocks noChangeAspect="1"/>
          </p:cNvPicPr>
          <p:nvPr/>
        </p:nvPicPr>
        <p:blipFill>
          <a:blip r:embed="rId5"/>
          <a:stretch>
            <a:fillRect/>
          </a:stretch>
        </p:blipFill>
        <p:spPr>
          <a:xfrm>
            <a:off x="10325988" y="2725148"/>
            <a:ext cx="1515414" cy="641662"/>
          </a:xfrm>
          <a:prstGeom prst="rect">
            <a:avLst/>
          </a:prstGeom>
        </p:spPr>
      </p:pic>
      <p:pic>
        <p:nvPicPr>
          <p:cNvPr id="12" name="Picture 11"/>
          <p:cNvPicPr>
            <a:picLocks noChangeAspect="1"/>
          </p:cNvPicPr>
          <p:nvPr/>
        </p:nvPicPr>
        <p:blipFill>
          <a:blip r:embed="rId6"/>
          <a:stretch>
            <a:fillRect/>
          </a:stretch>
        </p:blipFill>
        <p:spPr>
          <a:xfrm>
            <a:off x="283335" y="4193990"/>
            <a:ext cx="8906620" cy="1811285"/>
          </a:xfrm>
          <a:prstGeom prst="rect">
            <a:avLst/>
          </a:prstGeom>
        </p:spPr>
      </p:pic>
      <p:sp>
        <p:nvSpPr>
          <p:cNvPr id="13" name="Rectangle 12"/>
          <p:cNvSpPr/>
          <p:nvPr/>
        </p:nvSpPr>
        <p:spPr>
          <a:xfrm>
            <a:off x="399245" y="5960598"/>
            <a:ext cx="11985938" cy="338554"/>
          </a:xfrm>
          <a:prstGeom prst="rect">
            <a:avLst/>
          </a:prstGeom>
        </p:spPr>
        <p:txBody>
          <a:bodyPr wrap="square">
            <a:spAutoFit/>
          </a:bodyPr>
          <a:lstStyle/>
          <a:p>
            <a:r>
              <a:rPr lang="en-US" sz="1600" b="1" dirty="0" smtClean="0"/>
              <a:t>Another method for finding inverse of a matrix is illustrated in the coming slides.</a:t>
            </a:r>
            <a:endParaRPr lang="en-AU" sz="1600" b="1" dirty="0"/>
          </a:p>
        </p:txBody>
      </p:sp>
    </p:spTree>
    <p:extLst>
      <p:ext uri="{BB962C8B-B14F-4D97-AF65-F5344CB8AC3E}">
        <p14:creationId xmlns:p14="http://schemas.microsoft.com/office/powerpoint/2010/main" val="27471305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63</a:t>
            </a:fld>
            <a:endParaRPr lang="en-AU"/>
          </a:p>
        </p:txBody>
      </p:sp>
      <p:pic>
        <p:nvPicPr>
          <p:cNvPr id="4" name="Picture 3"/>
          <p:cNvPicPr>
            <a:picLocks noChangeAspect="1"/>
          </p:cNvPicPr>
          <p:nvPr/>
        </p:nvPicPr>
        <p:blipFill>
          <a:blip r:embed="rId2"/>
          <a:stretch>
            <a:fillRect/>
          </a:stretch>
        </p:blipFill>
        <p:spPr>
          <a:xfrm>
            <a:off x="190817" y="110783"/>
            <a:ext cx="11813539" cy="2008566"/>
          </a:xfrm>
          <a:prstGeom prst="rect">
            <a:avLst/>
          </a:prstGeom>
        </p:spPr>
      </p:pic>
      <p:pic>
        <p:nvPicPr>
          <p:cNvPr id="5" name="Picture 4"/>
          <p:cNvPicPr>
            <a:picLocks noChangeAspect="1"/>
          </p:cNvPicPr>
          <p:nvPr/>
        </p:nvPicPr>
        <p:blipFill>
          <a:blip r:embed="rId3"/>
          <a:stretch>
            <a:fillRect/>
          </a:stretch>
        </p:blipFill>
        <p:spPr>
          <a:xfrm>
            <a:off x="297800" y="2145200"/>
            <a:ext cx="11599572" cy="978432"/>
          </a:xfrm>
          <a:prstGeom prst="rect">
            <a:avLst/>
          </a:prstGeom>
        </p:spPr>
      </p:pic>
      <p:pic>
        <p:nvPicPr>
          <p:cNvPr id="6" name="Picture 5"/>
          <p:cNvPicPr>
            <a:picLocks noChangeAspect="1"/>
          </p:cNvPicPr>
          <p:nvPr/>
        </p:nvPicPr>
        <p:blipFill>
          <a:blip r:embed="rId4"/>
          <a:stretch>
            <a:fillRect/>
          </a:stretch>
        </p:blipFill>
        <p:spPr>
          <a:xfrm>
            <a:off x="639288" y="3477296"/>
            <a:ext cx="8466075" cy="2275161"/>
          </a:xfrm>
          <a:prstGeom prst="rect">
            <a:avLst/>
          </a:prstGeom>
        </p:spPr>
      </p:pic>
    </p:spTree>
    <p:extLst>
      <p:ext uri="{BB962C8B-B14F-4D97-AF65-F5344CB8AC3E}">
        <p14:creationId xmlns:p14="http://schemas.microsoft.com/office/powerpoint/2010/main" val="15672148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64</a:t>
            </a:fld>
            <a:endParaRPr lang="en-AU"/>
          </a:p>
        </p:txBody>
      </p:sp>
      <p:pic>
        <p:nvPicPr>
          <p:cNvPr id="4" name="Picture 3"/>
          <p:cNvPicPr>
            <a:picLocks noChangeAspect="1"/>
          </p:cNvPicPr>
          <p:nvPr/>
        </p:nvPicPr>
        <p:blipFill>
          <a:blip r:embed="rId2"/>
          <a:stretch>
            <a:fillRect/>
          </a:stretch>
        </p:blipFill>
        <p:spPr>
          <a:xfrm>
            <a:off x="407109" y="247069"/>
            <a:ext cx="10805374" cy="5618131"/>
          </a:xfrm>
          <a:prstGeom prst="rect">
            <a:avLst/>
          </a:prstGeom>
        </p:spPr>
      </p:pic>
    </p:spTree>
    <p:extLst>
      <p:ext uri="{BB962C8B-B14F-4D97-AF65-F5344CB8AC3E}">
        <p14:creationId xmlns:p14="http://schemas.microsoft.com/office/powerpoint/2010/main" val="17171081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65</a:t>
            </a:fld>
            <a:endParaRPr lang="en-AU"/>
          </a:p>
        </p:txBody>
      </p:sp>
      <p:pic>
        <p:nvPicPr>
          <p:cNvPr id="4" name="Picture 3"/>
          <p:cNvPicPr>
            <a:picLocks noChangeAspect="1"/>
          </p:cNvPicPr>
          <p:nvPr/>
        </p:nvPicPr>
        <p:blipFill>
          <a:blip r:embed="rId2"/>
          <a:stretch>
            <a:fillRect/>
          </a:stretch>
        </p:blipFill>
        <p:spPr>
          <a:xfrm>
            <a:off x="330183" y="257577"/>
            <a:ext cx="6766075" cy="2070709"/>
          </a:xfrm>
          <a:prstGeom prst="rect">
            <a:avLst/>
          </a:prstGeom>
        </p:spPr>
      </p:pic>
      <p:pic>
        <p:nvPicPr>
          <p:cNvPr id="5" name="Picture 4"/>
          <p:cNvPicPr>
            <a:picLocks noChangeAspect="1"/>
          </p:cNvPicPr>
          <p:nvPr/>
        </p:nvPicPr>
        <p:blipFill>
          <a:blip r:embed="rId3"/>
          <a:stretch>
            <a:fillRect/>
          </a:stretch>
        </p:blipFill>
        <p:spPr>
          <a:xfrm>
            <a:off x="734497" y="2427197"/>
            <a:ext cx="8705717" cy="3502960"/>
          </a:xfrm>
          <a:prstGeom prst="rect">
            <a:avLst/>
          </a:prstGeom>
        </p:spPr>
      </p:pic>
    </p:spTree>
    <p:extLst>
      <p:ext uri="{BB962C8B-B14F-4D97-AF65-F5344CB8AC3E}">
        <p14:creationId xmlns:p14="http://schemas.microsoft.com/office/powerpoint/2010/main" val="19449423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66</a:t>
            </a:fld>
            <a:endParaRPr lang="en-AU"/>
          </a:p>
        </p:txBody>
      </p:sp>
      <p:pic>
        <p:nvPicPr>
          <p:cNvPr id="4" name="Picture 3"/>
          <p:cNvPicPr>
            <a:picLocks noChangeAspect="1"/>
          </p:cNvPicPr>
          <p:nvPr/>
        </p:nvPicPr>
        <p:blipFill>
          <a:blip r:embed="rId2"/>
          <a:stretch>
            <a:fillRect/>
          </a:stretch>
        </p:blipFill>
        <p:spPr>
          <a:xfrm>
            <a:off x="596764" y="489398"/>
            <a:ext cx="9105085" cy="5061396"/>
          </a:xfrm>
          <a:prstGeom prst="rect">
            <a:avLst/>
          </a:prstGeom>
        </p:spPr>
      </p:pic>
    </p:spTree>
    <p:extLst>
      <p:ext uri="{BB962C8B-B14F-4D97-AF65-F5344CB8AC3E}">
        <p14:creationId xmlns:p14="http://schemas.microsoft.com/office/powerpoint/2010/main" val="7204260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67</a:t>
            </a:fld>
            <a:endParaRPr lang="en-AU"/>
          </a:p>
        </p:txBody>
      </p:sp>
      <p:pic>
        <p:nvPicPr>
          <p:cNvPr id="4" name="Picture 3"/>
          <p:cNvPicPr>
            <a:picLocks noChangeAspect="1"/>
          </p:cNvPicPr>
          <p:nvPr/>
        </p:nvPicPr>
        <p:blipFill>
          <a:blip r:embed="rId2"/>
          <a:stretch>
            <a:fillRect/>
          </a:stretch>
        </p:blipFill>
        <p:spPr>
          <a:xfrm>
            <a:off x="550294" y="412124"/>
            <a:ext cx="9585379" cy="3761351"/>
          </a:xfrm>
          <a:prstGeom prst="rect">
            <a:avLst/>
          </a:prstGeom>
        </p:spPr>
      </p:pic>
      <p:pic>
        <p:nvPicPr>
          <p:cNvPr id="5" name="Picture 4"/>
          <p:cNvPicPr>
            <a:picLocks noChangeAspect="1"/>
          </p:cNvPicPr>
          <p:nvPr/>
        </p:nvPicPr>
        <p:blipFill>
          <a:blip r:embed="rId3"/>
          <a:stretch>
            <a:fillRect/>
          </a:stretch>
        </p:blipFill>
        <p:spPr>
          <a:xfrm>
            <a:off x="490735" y="4142566"/>
            <a:ext cx="9644938" cy="460501"/>
          </a:xfrm>
          <a:prstGeom prst="rect">
            <a:avLst/>
          </a:prstGeom>
        </p:spPr>
      </p:pic>
      <p:pic>
        <p:nvPicPr>
          <p:cNvPr id="6" name="Picture 5"/>
          <p:cNvPicPr>
            <a:picLocks noChangeAspect="1"/>
          </p:cNvPicPr>
          <p:nvPr/>
        </p:nvPicPr>
        <p:blipFill>
          <a:blip r:embed="rId4"/>
          <a:stretch>
            <a:fillRect/>
          </a:stretch>
        </p:blipFill>
        <p:spPr>
          <a:xfrm>
            <a:off x="550294" y="4603067"/>
            <a:ext cx="10768919" cy="1732500"/>
          </a:xfrm>
          <a:prstGeom prst="rect">
            <a:avLst/>
          </a:prstGeom>
        </p:spPr>
      </p:pic>
      <p:sp>
        <p:nvSpPr>
          <p:cNvPr id="7" name="TextBox 6"/>
          <p:cNvSpPr txBox="1"/>
          <p:nvPr/>
        </p:nvSpPr>
        <p:spPr>
          <a:xfrm>
            <a:off x="490735" y="3680319"/>
            <a:ext cx="930776" cy="461665"/>
          </a:xfrm>
          <a:prstGeom prst="rect">
            <a:avLst/>
          </a:prstGeom>
          <a:noFill/>
        </p:spPr>
        <p:txBody>
          <a:bodyPr wrap="square" rtlCol="0">
            <a:spAutoFit/>
          </a:bodyPr>
          <a:lstStyle/>
          <a:p>
            <a:r>
              <a:rPr lang="en-US" sz="2400" u="sng" dirty="0" smtClean="0">
                <a:solidFill>
                  <a:srgbClr val="00B050"/>
                </a:solidFill>
              </a:rPr>
              <a:t>Note</a:t>
            </a:r>
            <a:endParaRPr lang="en-AU" sz="2400" u="sng" dirty="0">
              <a:solidFill>
                <a:srgbClr val="00B050"/>
              </a:solidFill>
            </a:endParaRPr>
          </a:p>
        </p:txBody>
      </p:sp>
    </p:spTree>
    <p:extLst>
      <p:ext uri="{BB962C8B-B14F-4D97-AF65-F5344CB8AC3E}">
        <p14:creationId xmlns:p14="http://schemas.microsoft.com/office/powerpoint/2010/main" val="27686459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68</a:t>
            </a:fld>
            <a:endParaRPr lang="en-AU"/>
          </a:p>
        </p:txBody>
      </p:sp>
      <p:pic>
        <p:nvPicPr>
          <p:cNvPr id="4" name="Picture 3"/>
          <p:cNvPicPr>
            <a:picLocks noChangeAspect="1"/>
          </p:cNvPicPr>
          <p:nvPr/>
        </p:nvPicPr>
        <p:blipFill>
          <a:blip r:embed="rId2"/>
          <a:stretch>
            <a:fillRect/>
          </a:stretch>
        </p:blipFill>
        <p:spPr>
          <a:xfrm>
            <a:off x="643944" y="34332"/>
            <a:ext cx="7578612" cy="2303898"/>
          </a:xfrm>
          <a:prstGeom prst="rect">
            <a:avLst/>
          </a:prstGeom>
        </p:spPr>
      </p:pic>
      <p:pic>
        <p:nvPicPr>
          <p:cNvPr id="5" name="Picture 4"/>
          <p:cNvPicPr>
            <a:picLocks noChangeAspect="1"/>
          </p:cNvPicPr>
          <p:nvPr/>
        </p:nvPicPr>
        <p:blipFill>
          <a:blip r:embed="rId3"/>
          <a:stretch>
            <a:fillRect/>
          </a:stretch>
        </p:blipFill>
        <p:spPr>
          <a:xfrm>
            <a:off x="756331" y="2338230"/>
            <a:ext cx="7353838" cy="3847810"/>
          </a:xfrm>
          <a:prstGeom prst="rect">
            <a:avLst/>
          </a:prstGeom>
        </p:spPr>
      </p:pic>
      <p:pic>
        <p:nvPicPr>
          <p:cNvPr id="6" name="Picture 5"/>
          <p:cNvPicPr>
            <a:picLocks noChangeAspect="1"/>
          </p:cNvPicPr>
          <p:nvPr/>
        </p:nvPicPr>
        <p:blipFill>
          <a:blip r:embed="rId4"/>
          <a:stretch>
            <a:fillRect/>
          </a:stretch>
        </p:blipFill>
        <p:spPr>
          <a:xfrm>
            <a:off x="756331" y="6428618"/>
            <a:ext cx="6877050" cy="361950"/>
          </a:xfrm>
          <a:prstGeom prst="rect">
            <a:avLst/>
          </a:prstGeom>
        </p:spPr>
      </p:pic>
    </p:spTree>
    <p:extLst>
      <p:ext uri="{BB962C8B-B14F-4D97-AF65-F5344CB8AC3E}">
        <p14:creationId xmlns:p14="http://schemas.microsoft.com/office/powerpoint/2010/main" val="24128868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69</a:t>
            </a:fld>
            <a:endParaRPr lang="en-AU"/>
          </a:p>
        </p:txBody>
      </p:sp>
      <p:pic>
        <p:nvPicPr>
          <p:cNvPr id="4" name="Picture 3"/>
          <p:cNvPicPr>
            <a:picLocks noChangeAspect="1"/>
          </p:cNvPicPr>
          <p:nvPr/>
        </p:nvPicPr>
        <p:blipFill>
          <a:blip r:embed="rId2"/>
          <a:stretch>
            <a:fillRect/>
          </a:stretch>
        </p:blipFill>
        <p:spPr>
          <a:xfrm>
            <a:off x="618186" y="202292"/>
            <a:ext cx="1981871" cy="621183"/>
          </a:xfrm>
          <a:prstGeom prst="rect">
            <a:avLst/>
          </a:prstGeom>
        </p:spPr>
      </p:pic>
      <p:pic>
        <p:nvPicPr>
          <p:cNvPr id="5" name="Picture 4"/>
          <p:cNvPicPr>
            <a:picLocks noChangeAspect="1"/>
          </p:cNvPicPr>
          <p:nvPr/>
        </p:nvPicPr>
        <p:blipFill>
          <a:blip r:embed="rId3"/>
          <a:stretch>
            <a:fillRect/>
          </a:stretch>
        </p:blipFill>
        <p:spPr>
          <a:xfrm>
            <a:off x="618186" y="1044098"/>
            <a:ext cx="6296846" cy="1927606"/>
          </a:xfrm>
          <a:prstGeom prst="rect">
            <a:avLst/>
          </a:prstGeom>
        </p:spPr>
      </p:pic>
      <p:pic>
        <p:nvPicPr>
          <p:cNvPr id="6" name="Picture 5"/>
          <p:cNvPicPr>
            <a:picLocks noChangeAspect="1"/>
          </p:cNvPicPr>
          <p:nvPr/>
        </p:nvPicPr>
        <p:blipFill>
          <a:blip r:embed="rId4"/>
          <a:stretch>
            <a:fillRect/>
          </a:stretch>
        </p:blipFill>
        <p:spPr>
          <a:xfrm>
            <a:off x="618185" y="2971704"/>
            <a:ext cx="10913225" cy="1599110"/>
          </a:xfrm>
          <a:prstGeom prst="rect">
            <a:avLst/>
          </a:prstGeom>
        </p:spPr>
      </p:pic>
      <p:pic>
        <p:nvPicPr>
          <p:cNvPr id="7" name="Picture 6"/>
          <p:cNvPicPr>
            <a:picLocks noChangeAspect="1"/>
          </p:cNvPicPr>
          <p:nvPr/>
        </p:nvPicPr>
        <p:blipFill>
          <a:blip r:embed="rId5"/>
          <a:stretch>
            <a:fillRect/>
          </a:stretch>
        </p:blipFill>
        <p:spPr>
          <a:xfrm>
            <a:off x="618185" y="4570814"/>
            <a:ext cx="10969447" cy="1366347"/>
          </a:xfrm>
          <a:prstGeom prst="rect">
            <a:avLst/>
          </a:prstGeom>
        </p:spPr>
      </p:pic>
    </p:spTree>
    <p:extLst>
      <p:ext uri="{BB962C8B-B14F-4D97-AF65-F5344CB8AC3E}">
        <p14:creationId xmlns:p14="http://schemas.microsoft.com/office/powerpoint/2010/main" val="2349179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a:t>
            </a:fld>
            <a:endParaRPr lang="en-AU"/>
          </a:p>
        </p:txBody>
      </p:sp>
      <p:pic>
        <p:nvPicPr>
          <p:cNvPr id="4" name="Picture 3"/>
          <p:cNvPicPr>
            <a:picLocks noChangeAspect="1"/>
          </p:cNvPicPr>
          <p:nvPr/>
        </p:nvPicPr>
        <p:blipFill>
          <a:blip r:embed="rId2"/>
          <a:stretch>
            <a:fillRect/>
          </a:stretch>
        </p:blipFill>
        <p:spPr>
          <a:xfrm>
            <a:off x="312583" y="309093"/>
            <a:ext cx="3947506" cy="631601"/>
          </a:xfrm>
          <a:prstGeom prst="rect">
            <a:avLst/>
          </a:prstGeom>
        </p:spPr>
      </p:pic>
      <p:pic>
        <p:nvPicPr>
          <p:cNvPr id="5" name="Picture 4"/>
          <p:cNvPicPr>
            <a:picLocks noChangeAspect="1"/>
          </p:cNvPicPr>
          <p:nvPr/>
        </p:nvPicPr>
        <p:blipFill>
          <a:blip r:embed="rId3"/>
          <a:stretch>
            <a:fillRect/>
          </a:stretch>
        </p:blipFill>
        <p:spPr>
          <a:xfrm>
            <a:off x="312582" y="1056595"/>
            <a:ext cx="9723749" cy="1130121"/>
          </a:xfrm>
          <a:prstGeom prst="rect">
            <a:avLst/>
          </a:prstGeom>
        </p:spPr>
      </p:pic>
      <p:pic>
        <p:nvPicPr>
          <p:cNvPr id="7" name="Picture 6"/>
          <p:cNvPicPr>
            <a:picLocks noChangeAspect="1"/>
          </p:cNvPicPr>
          <p:nvPr/>
        </p:nvPicPr>
        <p:blipFill>
          <a:blip r:embed="rId4"/>
          <a:stretch>
            <a:fillRect/>
          </a:stretch>
        </p:blipFill>
        <p:spPr>
          <a:xfrm>
            <a:off x="312582" y="4329693"/>
            <a:ext cx="10685976" cy="2014191"/>
          </a:xfrm>
          <a:prstGeom prst="rect">
            <a:avLst/>
          </a:prstGeom>
        </p:spPr>
      </p:pic>
      <p:pic>
        <p:nvPicPr>
          <p:cNvPr id="8" name="Picture 7"/>
          <p:cNvPicPr>
            <a:picLocks noChangeAspect="1"/>
          </p:cNvPicPr>
          <p:nvPr/>
        </p:nvPicPr>
        <p:blipFill>
          <a:blip r:embed="rId5"/>
          <a:stretch>
            <a:fillRect/>
          </a:stretch>
        </p:blipFill>
        <p:spPr>
          <a:xfrm>
            <a:off x="312581" y="2880183"/>
            <a:ext cx="10388153" cy="1449510"/>
          </a:xfrm>
          <a:prstGeom prst="rect">
            <a:avLst/>
          </a:prstGeom>
        </p:spPr>
      </p:pic>
      <p:sp>
        <p:nvSpPr>
          <p:cNvPr id="9" name="TextBox 8"/>
          <p:cNvSpPr txBox="1"/>
          <p:nvPr/>
        </p:nvSpPr>
        <p:spPr>
          <a:xfrm>
            <a:off x="409585" y="2302617"/>
            <a:ext cx="1893195" cy="461665"/>
          </a:xfrm>
          <a:prstGeom prst="rect">
            <a:avLst/>
          </a:prstGeom>
          <a:noFill/>
        </p:spPr>
        <p:txBody>
          <a:bodyPr wrap="square" rtlCol="0">
            <a:spAutoFit/>
          </a:bodyPr>
          <a:lstStyle/>
          <a:p>
            <a:r>
              <a:rPr lang="en-US" sz="2400" b="1" u="sng" dirty="0" smtClean="0"/>
              <a:t>Problem</a:t>
            </a:r>
            <a:endParaRPr lang="en-AU" sz="2400" b="1" u="sng" dirty="0"/>
          </a:p>
        </p:txBody>
      </p:sp>
    </p:spTree>
    <p:extLst>
      <p:ext uri="{BB962C8B-B14F-4D97-AF65-F5344CB8AC3E}">
        <p14:creationId xmlns:p14="http://schemas.microsoft.com/office/powerpoint/2010/main" val="1005626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70</a:t>
            </a:fld>
            <a:endParaRPr lang="en-AU"/>
          </a:p>
        </p:txBody>
      </p:sp>
      <p:pic>
        <p:nvPicPr>
          <p:cNvPr id="4" name="Picture 3"/>
          <p:cNvPicPr>
            <a:picLocks noChangeAspect="1"/>
          </p:cNvPicPr>
          <p:nvPr/>
        </p:nvPicPr>
        <p:blipFill>
          <a:blip r:embed="rId2"/>
          <a:stretch>
            <a:fillRect/>
          </a:stretch>
        </p:blipFill>
        <p:spPr>
          <a:xfrm>
            <a:off x="184641" y="463816"/>
            <a:ext cx="11091510" cy="2596884"/>
          </a:xfrm>
          <a:prstGeom prst="rect">
            <a:avLst/>
          </a:prstGeom>
        </p:spPr>
      </p:pic>
      <p:cxnSp>
        <p:nvCxnSpPr>
          <p:cNvPr id="5" name="Straight Connector 4"/>
          <p:cNvCxnSpPr/>
          <p:nvPr/>
        </p:nvCxnSpPr>
        <p:spPr>
          <a:xfrm>
            <a:off x="1587" y="34925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6949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71</a:t>
            </a:fld>
            <a:endParaRPr lang="en-AU"/>
          </a:p>
        </p:txBody>
      </p:sp>
      <p:pic>
        <p:nvPicPr>
          <p:cNvPr id="4" name="Picture 3"/>
          <p:cNvPicPr>
            <a:picLocks noChangeAspect="1"/>
          </p:cNvPicPr>
          <p:nvPr/>
        </p:nvPicPr>
        <p:blipFill>
          <a:blip r:embed="rId2"/>
          <a:stretch>
            <a:fillRect/>
          </a:stretch>
        </p:blipFill>
        <p:spPr>
          <a:xfrm>
            <a:off x="526244" y="61485"/>
            <a:ext cx="2763056" cy="1045003"/>
          </a:xfrm>
          <a:prstGeom prst="rect">
            <a:avLst/>
          </a:prstGeom>
        </p:spPr>
      </p:pic>
      <p:cxnSp>
        <p:nvCxnSpPr>
          <p:cNvPr id="5" name="Straight Connector 4"/>
          <p:cNvCxnSpPr/>
          <p:nvPr/>
        </p:nvCxnSpPr>
        <p:spPr>
          <a:xfrm flipV="1">
            <a:off x="647700" y="901700"/>
            <a:ext cx="2755900" cy="14287"/>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3"/>
          <a:stretch>
            <a:fillRect/>
          </a:stretch>
        </p:blipFill>
        <p:spPr>
          <a:xfrm>
            <a:off x="526244" y="1012864"/>
            <a:ext cx="10634382" cy="825500"/>
          </a:xfrm>
          <a:prstGeom prst="rect">
            <a:avLst/>
          </a:prstGeom>
        </p:spPr>
      </p:pic>
      <p:pic>
        <p:nvPicPr>
          <p:cNvPr id="8" name="Picture 7"/>
          <p:cNvPicPr>
            <a:picLocks noChangeAspect="1"/>
          </p:cNvPicPr>
          <p:nvPr/>
        </p:nvPicPr>
        <p:blipFill>
          <a:blip r:embed="rId4"/>
          <a:stretch>
            <a:fillRect/>
          </a:stretch>
        </p:blipFill>
        <p:spPr>
          <a:xfrm>
            <a:off x="0" y="1935241"/>
            <a:ext cx="8088769" cy="1788389"/>
          </a:xfrm>
          <a:prstGeom prst="rect">
            <a:avLst/>
          </a:prstGeom>
        </p:spPr>
      </p:pic>
      <p:pic>
        <p:nvPicPr>
          <p:cNvPr id="11" name="Picture 10"/>
          <p:cNvPicPr>
            <a:picLocks noChangeAspect="1"/>
          </p:cNvPicPr>
          <p:nvPr/>
        </p:nvPicPr>
        <p:blipFill>
          <a:blip r:embed="rId5"/>
          <a:stretch>
            <a:fillRect/>
          </a:stretch>
        </p:blipFill>
        <p:spPr>
          <a:xfrm>
            <a:off x="8693958" y="4688095"/>
            <a:ext cx="1206500" cy="821090"/>
          </a:xfrm>
          <a:prstGeom prst="rect">
            <a:avLst/>
          </a:prstGeom>
        </p:spPr>
      </p:pic>
      <p:pic>
        <p:nvPicPr>
          <p:cNvPr id="12" name="Picture 11"/>
          <p:cNvPicPr>
            <a:picLocks noChangeAspect="1"/>
          </p:cNvPicPr>
          <p:nvPr/>
        </p:nvPicPr>
        <p:blipFill>
          <a:blip r:embed="rId6"/>
          <a:stretch>
            <a:fillRect/>
          </a:stretch>
        </p:blipFill>
        <p:spPr>
          <a:xfrm>
            <a:off x="429103" y="4064630"/>
            <a:ext cx="11336967" cy="1219199"/>
          </a:xfrm>
          <a:prstGeom prst="rect">
            <a:avLst/>
          </a:prstGeom>
        </p:spPr>
      </p:pic>
    </p:spTree>
    <p:extLst>
      <p:ext uri="{BB962C8B-B14F-4D97-AF65-F5344CB8AC3E}">
        <p14:creationId xmlns:p14="http://schemas.microsoft.com/office/powerpoint/2010/main" val="14106787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72</a:t>
            </a:fld>
            <a:endParaRPr lang="en-AU"/>
          </a:p>
        </p:txBody>
      </p:sp>
      <p:pic>
        <p:nvPicPr>
          <p:cNvPr id="4" name="Picture 3"/>
          <p:cNvPicPr>
            <a:picLocks noChangeAspect="1"/>
          </p:cNvPicPr>
          <p:nvPr/>
        </p:nvPicPr>
        <p:blipFill>
          <a:blip r:embed="rId2"/>
          <a:stretch>
            <a:fillRect/>
          </a:stretch>
        </p:blipFill>
        <p:spPr>
          <a:xfrm>
            <a:off x="457200" y="1218472"/>
            <a:ext cx="9021996" cy="3014167"/>
          </a:xfrm>
          <a:prstGeom prst="rect">
            <a:avLst/>
          </a:prstGeom>
        </p:spPr>
      </p:pic>
      <p:sp>
        <p:nvSpPr>
          <p:cNvPr id="5" name="TextBox 4"/>
          <p:cNvSpPr txBox="1"/>
          <p:nvPr/>
        </p:nvSpPr>
        <p:spPr>
          <a:xfrm>
            <a:off x="635000" y="304800"/>
            <a:ext cx="7035800" cy="523220"/>
          </a:xfrm>
          <a:prstGeom prst="rect">
            <a:avLst/>
          </a:prstGeom>
          <a:noFill/>
        </p:spPr>
        <p:txBody>
          <a:bodyPr wrap="square" rtlCol="0">
            <a:spAutoFit/>
          </a:bodyPr>
          <a:lstStyle/>
          <a:p>
            <a:r>
              <a:rPr lang="en-US" sz="2800" u="sng" dirty="0" smtClean="0">
                <a:solidFill>
                  <a:srgbClr val="00B050"/>
                </a:solidFill>
              </a:rPr>
              <a:t>General Form of a Diagonal Matrix</a:t>
            </a:r>
            <a:endParaRPr lang="en-AU" sz="2800" u="sng" dirty="0">
              <a:solidFill>
                <a:srgbClr val="00B050"/>
              </a:solidFill>
            </a:endParaRPr>
          </a:p>
        </p:txBody>
      </p:sp>
    </p:spTree>
    <p:extLst>
      <p:ext uri="{BB962C8B-B14F-4D97-AF65-F5344CB8AC3E}">
        <p14:creationId xmlns:p14="http://schemas.microsoft.com/office/powerpoint/2010/main" val="24014297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73</a:t>
            </a:fld>
            <a:endParaRPr lang="en-AU"/>
          </a:p>
        </p:txBody>
      </p:sp>
      <p:pic>
        <p:nvPicPr>
          <p:cNvPr id="4" name="Picture 3"/>
          <p:cNvPicPr>
            <a:picLocks noChangeAspect="1"/>
          </p:cNvPicPr>
          <p:nvPr/>
        </p:nvPicPr>
        <p:blipFill>
          <a:blip r:embed="rId2"/>
          <a:stretch>
            <a:fillRect/>
          </a:stretch>
        </p:blipFill>
        <p:spPr>
          <a:xfrm>
            <a:off x="313850" y="564872"/>
            <a:ext cx="9299610" cy="2591928"/>
          </a:xfrm>
          <a:prstGeom prst="rect">
            <a:avLst/>
          </a:prstGeom>
        </p:spPr>
      </p:pic>
      <p:pic>
        <p:nvPicPr>
          <p:cNvPr id="6" name="Picture 5"/>
          <p:cNvPicPr>
            <a:picLocks noChangeAspect="1"/>
          </p:cNvPicPr>
          <p:nvPr/>
        </p:nvPicPr>
        <p:blipFill>
          <a:blip r:embed="rId3"/>
          <a:stretch>
            <a:fillRect/>
          </a:stretch>
        </p:blipFill>
        <p:spPr>
          <a:xfrm>
            <a:off x="403190" y="3655170"/>
            <a:ext cx="9210270" cy="2765933"/>
          </a:xfrm>
          <a:prstGeom prst="rect">
            <a:avLst/>
          </a:prstGeom>
        </p:spPr>
      </p:pic>
      <p:sp>
        <p:nvSpPr>
          <p:cNvPr id="5" name="TextBox 4"/>
          <p:cNvSpPr txBox="1"/>
          <p:nvPr/>
        </p:nvSpPr>
        <p:spPr>
          <a:xfrm>
            <a:off x="403190" y="105183"/>
            <a:ext cx="4257709" cy="523220"/>
          </a:xfrm>
          <a:prstGeom prst="rect">
            <a:avLst/>
          </a:prstGeom>
          <a:noFill/>
        </p:spPr>
        <p:txBody>
          <a:bodyPr wrap="square" rtlCol="0">
            <a:spAutoFit/>
          </a:bodyPr>
          <a:lstStyle/>
          <a:p>
            <a:r>
              <a:rPr lang="en-US" sz="2800" u="sng" dirty="0" smtClean="0">
                <a:solidFill>
                  <a:srgbClr val="00B050"/>
                </a:solidFill>
              </a:rPr>
              <a:t>Inverse of a Diagonal Matrix</a:t>
            </a:r>
            <a:endParaRPr lang="en-AU" sz="2800" u="sng" dirty="0">
              <a:solidFill>
                <a:srgbClr val="00B050"/>
              </a:solidFill>
            </a:endParaRPr>
          </a:p>
        </p:txBody>
      </p:sp>
      <p:sp>
        <p:nvSpPr>
          <p:cNvPr id="7" name="TextBox 6"/>
          <p:cNvSpPr txBox="1"/>
          <p:nvPr/>
        </p:nvSpPr>
        <p:spPr>
          <a:xfrm>
            <a:off x="403190" y="3093268"/>
            <a:ext cx="4257709" cy="523220"/>
          </a:xfrm>
          <a:prstGeom prst="rect">
            <a:avLst/>
          </a:prstGeom>
          <a:noFill/>
        </p:spPr>
        <p:txBody>
          <a:bodyPr wrap="square" rtlCol="0">
            <a:spAutoFit/>
          </a:bodyPr>
          <a:lstStyle/>
          <a:p>
            <a:r>
              <a:rPr lang="en-US" sz="2800" u="sng" dirty="0" smtClean="0">
                <a:solidFill>
                  <a:srgbClr val="00B050"/>
                </a:solidFill>
              </a:rPr>
              <a:t>Power of a Diagonal Matrix</a:t>
            </a:r>
            <a:endParaRPr lang="en-AU" sz="2800" u="sng" dirty="0">
              <a:solidFill>
                <a:srgbClr val="00B050"/>
              </a:solidFill>
            </a:endParaRPr>
          </a:p>
        </p:txBody>
      </p:sp>
    </p:spTree>
    <p:extLst>
      <p:ext uri="{BB962C8B-B14F-4D97-AF65-F5344CB8AC3E}">
        <p14:creationId xmlns:p14="http://schemas.microsoft.com/office/powerpoint/2010/main" val="11501760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74</a:t>
            </a:fld>
            <a:endParaRPr lang="en-AU"/>
          </a:p>
        </p:txBody>
      </p:sp>
      <p:pic>
        <p:nvPicPr>
          <p:cNvPr id="4" name="Picture 3"/>
          <p:cNvPicPr>
            <a:picLocks noChangeAspect="1"/>
          </p:cNvPicPr>
          <p:nvPr/>
        </p:nvPicPr>
        <p:blipFill>
          <a:blip r:embed="rId2"/>
          <a:stretch>
            <a:fillRect/>
          </a:stretch>
        </p:blipFill>
        <p:spPr>
          <a:xfrm>
            <a:off x="527628" y="495300"/>
            <a:ext cx="10330871" cy="3342341"/>
          </a:xfrm>
          <a:prstGeom prst="rect">
            <a:avLst/>
          </a:prstGeom>
        </p:spPr>
      </p:pic>
      <p:cxnSp>
        <p:nvCxnSpPr>
          <p:cNvPr id="6" name="Straight Connector 5"/>
          <p:cNvCxnSpPr/>
          <p:nvPr/>
        </p:nvCxnSpPr>
        <p:spPr>
          <a:xfrm>
            <a:off x="0" y="4648200"/>
            <a:ext cx="12192000" cy="127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80522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75</a:t>
            </a:fld>
            <a:endParaRPr lang="en-AU"/>
          </a:p>
        </p:txBody>
      </p:sp>
      <p:sp>
        <p:nvSpPr>
          <p:cNvPr id="5" name="5-Point Star 4"/>
          <p:cNvSpPr/>
          <p:nvPr/>
        </p:nvSpPr>
        <p:spPr>
          <a:xfrm>
            <a:off x="585988" y="28874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a:stretch>
            <a:fillRect/>
          </a:stretch>
        </p:blipFill>
        <p:spPr>
          <a:xfrm>
            <a:off x="989619" y="146787"/>
            <a:ext cx="10625688" cy="855238"/>
          </a:xfrm>
          <a:prstGeom prst="rect">
            <a:avLst/>
          </a:prstGeom>
        </p:spPr>
      </p:pic>
      <p:sp>
        <p:nvSpPr>
          <p:cNvPr id="7" name="5-Point Star 6"/>
          <p:cNvSpPr/>
          <p:nvPr/>
        </p:nvSpPr>
        <p:spPr>
          <a:xfrm>
            <a:off x="579549" y="1069954"/>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3"/>
          <a:stretch>
            <a:fillRect/>
          </a:stretch>
        </p:blipFill>
        <p:spPr>
          <a:xfrm>
            <a:off x="989619" y="858938"/>
            <a:ext cx="9350397" cy="630931"/>
          </a:xfrm>
          <a:prstGeom prst="rect">
            <a:avLst/>
          </a:prstGeom>
        </p:spPr>
      </p:pic>
      <p:pic>
        <p:nvPicPr>
          <p:cNvPr id="9" name="Picture 8"/>
          <p:cNvPicPr>
            <a:picLocks noChangeAspect="1"/>
          </p:cNvPicPr>
          <p:nvPr/>
        </p:nvPicPr>
        <p:blipFill>
          <a:blip r:embed="rId4"/>
          <a:stretch>
            <a:fillRect/>
          </a:stretch>
        </p:blipFill>
        <p:spPr>
          <a:xfrm>
            <a:off x="378860" y="1459139"/>
            <a:ext cx="2575775" cy="673406"/>
          </a:xfrm>
          <a:prstGeom prst="rect">
            <a:avLst/>
          </a:prstGeom>
        </p:spPr>
      </p:pic>
      <p:sp>
        <p:nvSpPr>
          <p:cNvPr id="10" name="TextBox 9"/>
          <p:cNvSpPr txBox="1"/>
          <p:nvPr/>
        </p:nvSpPr>
        <p:spPr>
          <a:xfrm>
            <a:off x="445309" y="2328060"/>
            <a:ext cx="9866894" cy="2554545"/>
          </a:xfrm>
          <a:prstGeom prst="rect">
            <a:avLst/>
          </a:prstGeom>
          <a:noFill/>
        </p:spPr>
        <p:txBody>
          <a:bodyPr wrap="square" rtlCol="0">
            <a:spAutoFit/>
          </a:bodyPr>
          <a:lstStyle/>
          <a:p>
            <a:r>
              <a:rPr lang="en-US" sz="2000" b="1" dirty="0" smtClean="0"/>
              <a:t>A matrix is said to be in Echelon form if it has the following properties</a:t>
            </a:r>
          </a:p>
          <a:p>
            <a:endParaRPr lang="en-US" sz="2000" b="1" dirty="0"/>
          </a:p>
          <a:p>
            <a:pPr marL="457200" indent="-457200">
              <a:buFontTx/>
              <a:buAutoNum type="arabicPeriod"/>
            </a:pPr>
            <a:r>
              <a:rPr lang="en-US" sz="2000" b="1" dirty="0"/>
              <a:t>Every nonzero row precedes every zero row</a:t>
            </a:r>
            <a:r>
              <a:rPr lang="en-US" sz="2000" dirty="0"/>
              <a:t>.</a:t>
            </a:r>
            <a:endParaRPr lang="en-AU" sz="2000" dirty="0"/>
          </a:p>
          <a:p>
            <a:endParaRPr lang="en-US" sz="2000" b="1" dirty="0"/>
          </a:p>
          <a:p>
            <a:pPr marL="457200" indent="-457200">
              <a:buAutoNum type="arabicPeriod" startAt="2"/>
            </a:pPr>
            <a:r>
              <a:rPr lang="en-US" sz="2000" b="1" dirty="0" smtClean="0"/>
              <a:t>In each successive nonzero row, the number of zeros before the leading entry of a row</a:t>
            </a:r>
          </a:p>
          <a:p>
            <a:r>
              <a:rPr lang="en-US" sz="2000" b="1" dirty="0" smtClean="0"/>
              <a:t>        increases row by row.</a:t>
            </a:r>
          </a:p>
          <a:p>
            <a:endParaRPr lang="en-US" sz="2000" b="1" dirty="0" smtClean="0"/>
          </a:p>
          <a:p>
            <a:r>
              <a:rPr lang="en-US" sz="2000" b="1" dirty="0" smtClean="0"/>
              <a:t>     </a:t>
            </a:r>
            <a:endParaRPr lang="en-AU" dirty="0"/>
          </a:p>
        </p:txBody>
      </p:sp>
      <p:cxnSp>
        <p:nvCxnSpPr>
          <p:cNvPr id="11" name="Straight Connector 10"/>
          <p:cNvCxnSpPr/>
          <p:nvPr/>
        </p:nvCxnSpPr>
        <p:spPr>
          <a:xfrm flipV="1">
            <a:off x="512428" y="2198516"/>
            <a:ext cx="2441536" cy="1688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585988" y="4373826"/>
            <a:ext cx="9708897" cy="756537"/>
          </a:xfrm>
          <a:prstGeom prst="rect">
            <a:avLst/>
          </a:prstGeom>
        </p:spPr>
      </p:pic>
      <p:pic>
        <p:nvPicPr>
          <p:cNvPr id="14" name="Picture 13"/>
          <p:cNvPicPr>
            <a:picLocks noChangeAspect="1"/>
          </p:cNvPicPr>
          <p:nvPr/>
        </p:nvPicPr>
        <p:blipFill>
          <a:blip r:embed="rId6"/>
          <a:stretch>
            <a:fillRect/>
          </a:stretch>
        </p:blipFill>
        <p:spPr>
          <a:xfrm>
            <a:off x="785611" y="5243400"/>
            <a:ext cx="7084642" cy="911077"/>
          </a:xfrm>
          <a:prstGeom prst="rect">
            <a:avLst/>
          </a:prstGeom>
        </p:spPr>
      </p:pic>
      <p:sp>
        <p:nvSpPr>
          <p:cNvPr id="15" name="5-Point Star 14"/>
          <p:cNvSpPr/>
          <p:nvPr/>
        </p:nvSpPr>
        <p:spPr>
          <a:xfrm>
            <a:off x="531746" y="533523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5-Point Star 15"/>
          <p:cNvSpPr/>
          <p:nvPr/>
        </p:nvSpPr>
        <p:spPr>
          <a:xfrm>
            <a:off x="512428" y="5865216"/>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52696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76</a:t>
            </a:fld>
            <a:endParaRPr lang="en-AU"/>
          </a:p>
        </p:txBody>
      </p:sp>
      <p:pic>
        <p:nvPicPr>
          <p:cNvPr id="4" name="Picture 3"/>
          <p:cNvPicPr>
            <a:picLocks noChangeAspect="1"/>
          </p:cNvPicPr>
          <p:nvPr/>
        </p:nvPicPr>
        <p:blipFill>
          <a:blip r:embed="rId3"/>
          <a:stretch>
            <a:fillRect/>
          </a:stretch>
        </p:blipFill>
        <p:spPr>
          <a:xfrm>
            <a:off x="690097" y="1056068"/>
            <a:ext cx="6833915" cy="1205985"/>
          </a:xfrm>
          <a:prstGeom prst="rect">
            <a:avLst/>
          </a:prstGeom>
        </p:spPr>
      </p:pic>
      <p:pic>
        <p:nvPicPr>
          <p:cNvPr id="5" name="Picture 4"/>
          <p:cNvPicPr>
            <a:picLocks noChangeAspect="1"/>
          </p:cNvPicPr>
          <p:nvPr/>
        </p:nvPicPr>
        <p:blipFill>
          <a:blip r:embed="rId4"/>
          <a:stretch>
            <a:fillRect/>
          </a:stretch>
        </p:blipFill>
        <p:spPr>
          <a:xfrm>
            <a:off x="793128" y="312613"/>
            <a:ext cx="1988709" cy="609677"/>
          </a:xfrm>
          <a:prstGeom prst="rect">
            <a:avLst/>
          </a:prstGeom>
        </p:spPr>
      </p:pic>
      <p:pic>
        <p:nvPicPr>
          <p:cNvPr id="6" name="Picture 5"/>
          <p:cNvPicPr>
            <a:picLocks noChangeAspect="1"/>
          </p:cNvPicPr>
          <p:nvPr/>
        </p:nvPicPr>
        <p:blipFill>
          <a:blip r:embed="rId5"/>
          <a:stretch>
            <a:fillRect/>
          </a:stretch>
        </p:blipFill>
        <p:spPr>
          <a:xfrm>
            <a:off x="7524012" y="1332615"/>
            <a:ext cx="3255605" cy="444668"/>
          </a:xfrm>
          <a:prstGeom prst="rect">
            <a:avLst/>
          </a:prstGeom>
        </p:spPr>
      </p:pic>
      <p:pic>
        <p:nvPicPr>
          <p:cNvPr id="7" name="Picture 6"/>
          <p:cNvPicPr>
            <a:picLocks noChangeAspect="1"/>
          </p:cNvPicPr>
          <p:nvPr/>
        </p:nvPicPr>
        <p:blipFill>
          <a:blip r:embed="rId6"/>
          <a:stretch>
            <a:fillRect/>
          </a:stretch>
        </p:blipFill>
        <p:spPr>
          <a:xfrm>
            <a:off x="690097" y="2704564"/>
            <a:ext cx="7992097" cy="502276"/>
          </a:xfrm>
          <a:prstGeom prst="rect">
            <a:avLst/>
          </a:prstGeom>
        </p:spPr>
      </p:pic>
      <p:pic>
        <p:nvPicPr>
          <p:cNvPr id="8" name="Picture 7"/>
          <p:cNvPicPr>
            <a:picLocks noChangeAspect="1"/>
          </p:cNvPicPr>
          <p:nvPr/>
        </p:nvPicPr>
        <p:blipFill>
          <a:blip r:embed="rId7"/>
          <a:stretch>
            <a:fillRect/>
          </a:stretch>
        </p:blipFill>
        <p:spPr>
          <a:xfrm>
            <a:off x="486864" y="3678231"/>
            <a:ext cx="1694176" cy="497590"/>
          </a:xfrm>
          <a:prstGeom prst="rect">
            <a:avLst/>
          </a:prstGeom>
        </p:spPr>
      </p:pic>
      <p:pic>
        <p:nvPicPr>
          <p:cNvPr id="9" name="Picture 8"/>
          <p:cNvPicPr>
            <a:picLocks noChangeAspect="1"/>
          </p:cNvPicPr>
          <p:nvPr/>
        </p:nvPicPr>
        <p:blipFill>
          <a:blip r:embed="rId8"/>
          <a:stretch>
            <a:fillRect/>
          </a:stretch>
        </p:blipFill>
        <p:spPr>
          <a:xfrm>
            <a:off x="486864" y="4682067"/>
            <a:ext cx="10561735" cy="1262017"/>
          </a:xfrm>
          <a:prstGeom prst="rect">
            <a:avLst/>
          </a:prstGeom>
        </p:spPr>
      </p:pic>
    </p:spTree>
    <p:extLst>
      <p:ext uri="{BB962C8B-B14F-4D97-AF65-F5344CB8AC3E}">
        <p14:creationId xmlns:p14="http://schemas.microsoft.com/office/powerpoint/2010/main" val="25049954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77</a:t>
            </a:fld>
            <a:endParaRPr lang="en-AU"/>
          </a:p>
        </p:txBody>
      </p:sp>
      <p:sp>
        <p:nvSpPr>
          <p:cNvPr id="4" name="TextBox 3"/>
          <p:cNvSpPr txBox="1"/>
          <p:nvPr/>
        </p:nvSpPr>
        <p:spPr>
          <a:xfrm>
            <a:off x="690097" y="324920"/>
            <a:ext cx="9866373" cy="1569660"/>
          </a:xfrm>
          <a:prstGeom prst="rect">
            <a:avLst/>
          </a:prstGeom>
          <a:noFill/>
        </p:spPr>
        <p:txBody>
          <a:bodyPr wrap="square" rtlCol="0">
            <a:spAutoFit/>
          </a:bodyPr>
          <a:lstStyle/>
          <a:p>
            <a:r>
              <a:rPr lang="en-US" sz="2400" b="1" u="sng" dirty="0" smtClean="0">
                <a:solidFill>
                  <a:schemeClr val="accent3">
                    <a:lumMod val="50000"/>
                  </a:schemeClr>
                </a:solidFill>
              </a:rPr>
              <a:t>Rank of a Matrix</a:t>
            </a:r>
          </a:p>
          <a:p>
            <a:endParaRPr lang="en-US" sz="2400" b="1" u="sng" dirty="0" smtClean="0"/>
          </a:p>
          <a:p>
            <a:r>
              <a:rPr lang="en-US" sz="2400" dirty="0" smtClean="0"/>
              <a:t>The number of nonzero rows in the echelon form of a matrix is called rank of the matrix.</a:t>
            </a:r>
            <a:endParaRPr lang="en-AU" sz="2400" dirty="0"/>
          </a:p>
        </p:txBody>
      </p:sp>
      <p:pic>
        <p:nvPicPr>
          <p:cNvPr id="5" name="Picture 4"/>
          <p:cNvPicPr>
            <a:picLocks noChangeAspect="1"/>
          </p:cNvPicPr>
          <p:nvPr/>
        </p:nvPicPr>
        <p:blipFill>
          <a:blip r:embed="rId2"/>
          <a:stretch>
            <a:fillRect/>
          </a:stretch>
        </p:blipFill>
        <p:spPr>
          <a:xfrm>
            <a:off x="944097" y="3063915"/>
            <a:ext cx="7307481" cy="1400451"/>
          </a:xfrm>
          <a:prstGeom prst="rect">
            <a:avLst/>
          </a:prstGeom>
        </p:spPr>
      </p:pic>
      <p:pic>
        <p:nvPicPr>
          <p:cNvPr id="6" name="Picture 5"/>
          <p:cNvPicPr>
            <a:picLocks noChangeAspect="1"/>
          </p:cNvPicPr>
          <p:nvPr/>
        </p:nvPicPr>
        <p:blipFill>
          <a:blip r:embed="rId3"/>
          <a:stretch>
            <a:fillRect/>
          </a:stretch>
        </p:blipFill>
        <p:spPr>
          <a:xfrm>
            <a:off x="793308" y="2316678"/>
            <a:ext cx="1484826" cy="586746"/>
          </a:xfrm>
          <a:prstGeom prst="rect">
            <a:avLst/>
          </a:prstGeom>
        </p:spPr>
      </p:pic>
      <p:cxnSp>
        <p:nvCxnSpPr>
          <p:cNvPr id="8" name="Straight Connector 7"/>
          <p:cNvCxnSpPr/>
          <p:nvPr/>
        </p:nvCxnSpPr>
        <p:spPr>
          <a:xfrm>
            <a:off x="944097" y="2903424"/>
            <a:ext cx="1588037"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728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78</a:t>
            </a:fld>
            <a:endParaRPr lang="en-AU"/>
          </a:p>
        </p:txBody>
      </p:sp>
      <p:pic>
        <p:nvPicPr>
          <p:cNvPr id="4" name="Picture 3"/>
          <p:cNvPicPr>
            <a:picLocks noChangeAspect="1"/>
          </p:cNvPicPr>
          <p:nvPr/>
        </p:nvPicPr>
        <p:blipFill>
          <a:blip r:embed="rId2"/>
          <a:stretch>
            <a:fillRect/>
          </a:stretch>
        </p:blipFill>
        <p:spPr>
          <a:xfrm>
            <a:off x="418004" y="851124"/>
            <a:ext cx="11359165" cy="2704563"/>
          </a:xfrm>
          <a:prstGeom prst="rect">
            <a:avLst/>
          </a:prstGeom>
        </p:spPr>
      </p:pic>
      <p:pic>
        <p:nvPicPr>
          <p:cNvPr id="5" name="Picture 4"/>
          <p:cNvPicPr>
            <a:picLocks noChangeAspect="1"/>
          </p:cNvPicPr>
          <p:nvPr/>
        </p:nvPicPr>
        <p:blipFill>
          <a:blip r:embed="rId3"/>
          <a:stretch>
            <a:fillRect/>
          </a:stretch>
        </p:blipFill>
        <p:spPr>
          <a:xfrm>
            <a:off x="418004" y="3697555"/>
            <a:ext cx="10907869" cy="1520345"/>
          </a:xfrm>
          <a:prstGeom prst="rect">
            <a:avLst/>
          </a:prstGeom>
        </p:spPr>
      </p:pic>
      <p:pic>
        <p:nvPicPr>
          <p:cNvPr id="6" name="Picture 5"/>
          <p:cNvPicPr>
            <a:picLocks noChangeAspect="1"/>
          </p:cNvPicPr>
          <p:nvPr/>
        </p:nvPicPr>
        <p:blipFill>
          <a:blip r:embed="rId4"/>
          <a:stretch>
            <a:fillRect/>
          </a:stretch>
        </p:blipFill>
        <p:spPr>
          <a:xfrm>
            <a:off x="418004" y="5359768"/>
            <a:ext cx="4627730" cy="476726"/>
          </a:xfrm>
          <a:prstGeom prst="rect">
            <a:avLst/>
          </a:prstGeom>
        </p:spPr>
      </p:pic>
      <p:sp>
        <p:nvSpPr>
          <p:cNvPr id="8" name="TextBox 7"/>
          <p:cNvSpPr txBox="1"/>
          <p:nvPr/>
        </p:nvSpPr>
        <p:spPr>
          <a:xfrm>
            <a:off x="418004" y="266349"/>
            <a:ext cx="3162324" cy="584775"/>
          </a:xfrm>
          <a:prstGeom prst="rect">
            <a:avLst/>
          </a:prstGeom>
          <a:noFill/>
        </p:spPr>
        <p:txBody>
          <a:bodyPr wrap="square" rtlCol="0">
            <a:spAutoFit/>
          </a:bodyPr>
          <a:lstStyle/>
          <a:p>
            <a:r>
              <a:rPr lang="en-US" sz="3200" b="1" u="sng" dirty="0" smtClean="0">
                <a:solidFill>
                  <a:srgbClr val="00B050"/>
                </a:solidFill>
              </a:rPr>
              <a:t>Linear System</a:t>
            </a:r>
            <a:endParaRPr lang="en-AU" sz="3200" b="1" u="sng" dirty="0">
              <a:solidFill>
                <a:srgbClr val="00B050"/>
              </a:solidFill>
            </a:endParaRPr>
          </a:p>
        </p:txBody>
      </p:sp>
      <p:pic>
        <p:nvPicPr>
          <p:cNvPr id="9" name="Picture 8"/>
          <p:cNvPicPr>
            <a:picLocks noChangeAspect="1"/>
          </p:cNvPicPr>
          <p:nvPr/>
        </p:nvPicPr>
        <p:blipFill>
          <a:blip r:embed="rId5"/>
          <a:stretch>
            <a:fillRect/>
          </a:stretch>
        </p:blipFill>
        <p:spPr>
          <a:xfrm>
            <a:off x="566670" y="5833814"/>
            <a:ext cx="1219200" cy="314325"/>
          </a:xfrm>
          <a:prstGeom prst="rect">
            <a:avLst/>
          </a:prstGeom>
        </p:spPr>
      </p:pic>
      <p:pic>
        <p:nvPicPr>
          <p:cNvPr id="10" name="Picture 9"/>
          <p:cNvPicPr>
            <a:picLocks noChangeAspect="1"/>
          </p:cNvPicPr>
          <p:nvPr/>
        </p:nvPicPr>
        <p:blipFill>
          <a:blip r:embed="rId6"/>
          <a:stretch>
            <a:fillRect/>
          </a:stretch>
        </p:blipFill>
        <p:spPr>
          <a:xfrm>
            <a:off x="1999166" y="5739904"/>
            <a:ext cx="2066925" cy="504825"/>
          </a:xfrm>
          <a:prstGeom prst="rect">
            <a:avLst/>
          </a:prstGeom>
        </p:spPr>
      </p:pic>
      <p:pic>
        <p:nvPicPr>
          <p:cNvPr id="11" name="Picture 10"/>
          <p:cNvPicPr>
            <a:picLocks noChangeAspect="1"/>
          </p:cNvPicPr>
          <p:nvPr/>
        </p:nvPicPr>
        <p:blipFill>
          <a:blip r:embed="rId7"/>
          <a:stretch>
            <a:fillRect/>
          </a:stretch>
        </p:blipFill>
        <p:spPr>
          <a:xfrm>
            <a:off x="5922973" y="5546060"/>
            <a:ext cx="1407846" cy="804483"/>
          </a:xfrm>
          <a:prstGeom prst="rect">
            <a:avLst/>
          </a:prstGeom>
        </p:spPr>
      </p:pic>
      <p:sp>
        <p:nvSpPr>
          <p:cNvPr id="12" name="TextBox 11"/>
          <p:cNvSpPr txBox="1"/>
          <p:nvPr/>
        </p:nvSpPr>
        <p:spPr>
          <a:xfrm>
            <a:off x="4066091" y="5841191"/>
            <a:ext cx="2162386" cy="400110"/>
          </a:xfrm>
          <a:prstGeom prst="rect">
            <a:avLst/>
          </a:prstGeom>
          <a:noFill/>
        </p:spPr>
        <p:txBody>
          <a:bodyPr wrap="square" rtlCol="0">
            <a:spAutoFit/>
          </a:bodyPr>
          <a:lstStyle/>
          <a:p>
            <a:r>
              <a:rPr lang="en-US" sz="2000" dirty="0"/>
              <a:t>i</a:t>
            </a:r>
            <a:r>
              <a:rPr lang="en-US" sz="2000" dirty="0" smtClean="0"/>
              <a:t>s a solution of</a:t>
            </a:r>
            <a:endParaRPr lang="en-AU" sz="2000" dirty="0"/>
          </a:p>
        </p:txBody>
      </p:sp>
      <p:sp>
        <p:nvSpPr>
          <p:cNvPr id="13" name="5-Point Star 12"/>
          <p:cNvSpPr/>
          <p:nvPr/>
        </p:nvSpPr>
        <p:spPr>
          <a:xfrm>
            <a:off x="10382605" y="2130423"/>
            <a:ext cx="347730" cy="42500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p:cNvCxnSpPr/>
          <p:nvPr/>
        </p:nvCxnSpPr>
        <p:spPr>
          <a:xfrm>
            <a:off x="8873544" y="2342925"/>
            <a:ext cx="133940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3469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79</a:t>
            </a:fld>
            <a:endParaRPr lang="en-AU"/>
          </a:p>
        </p:txBody>
      </p:sp>
      <p:sp>
        <p:nvSpPr>
          <p:cNvPr id="5" name="TextBox 4"/>
          <p:cNvSpPr txBox="1"/>
          <p:nvPr/>
        </p:nvSpPr>
        <p:spPr>
          <a:xfrm>
            <a:off x="412122" y="403604"/>
            <a:ext cx="4636396" cy="400110"/>
          </a:xfrm>
          <a:prstGeom prst="rect">
            <a:avLst/>
          </a:prstGeom>
          <a:noFill/>
        </p:spPr>
        <p:txBody>
          <a:bodyPr wrap="square" rtlCol="0">
            <a:spAutoFit/>
          </a:bodyPr>
          <a:lstStyle/>
          <a:p>
            <a:r>
              <a:rPr lang="en-US" sz="2000" dirty="0" smtClean="0"/>
              <a:t>In matrix form, we can write (    ) as</a:t>
            </a:r>
            <a:endParaRPr lang="en-AU" sz="2000" dirty="0"/>
          </a:p>
        </p:txBody>
      </p:sp>
      <p:pic>
        <p:nvPicPr>
          <p:cNvPr id="6" name="Picture 5"/>
          <p:cNvPicPr>
            <a:picLocks noChangeAspect="1"/>
          </p:cNvPicPr>
          <p:nvPr/>
        </p:nvPicPr>
        <p:blipFill>
          <a:blip r:embed="rId2"/>
          <a:stretch>
            <a:fillRect/>
          </a:stretch>
        </p:blipFill>
        <p:spPr>
          <a:xfrm>
            <a:off x="4132957" y="1014389"/>
            <a:ext cx="1964630" cy="809979"/>
          </a:xfrm>
          <a:prstGeom prst="rect">
            <a:avLst/>
          </a:prstGeom>
        </p:spPr>
      </p:pic>
      <p:sp>
        <p:nvSpPr>
          <p:cNvPr id="7" name="5-Point Star 6"/>
          <p:cNvSpPr/>
          <p:nvPr/>
        </p:nvSpPr>
        <p:spPr>
          <a:xfrm>
            <a:off x="3602472" y="526385"/>
            <a:ext cx="167426" cy="15454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412122" y="1824368"/>
            <a:ext cx="1081827" cy="369332"/>
          </a:xfrm>
          <a:prstGeom prst="rect">
            <a:avLst/>
          </a:prstGeom>
          <a:noFill/>
        </p:spPr>
        <p:txBody>
          <a:bodyPr wrap="square" rtlCol="0">
            <a:spAutoFit/>
          </a:bodyPr>
          <a:lstStyle/>
          <a:p>
            <a:r>
              <a:rPr lang="en-US" dirty="0"/>
              <a:t>w</a:t>
            </a:r>
            <a:r>
              <a:rPr lang="en-US" dirty="0" smtClean="0"/>
              <a:t>here,</a:t>
            </a:r>
            <a:endParaRPr lang="en-AU" dirty="0"/>
          </a:p>
        </p:txBody>
      </p:sp>
      <p:pic>
        <p:nvPicPr>
          <p:cNvPr id="9" name="Picture 8"/>
          <p:cNvPicPr>
            <a:picLocks noChangeAspect="1"/>
          </p:cNvPicPr>
          <p:nvPr/>
        </p:nvPicPr>
        <p:blipFill>
          <a:blip r:embed="rId3"/>
          <a:stretch>
            <a:fillRect/>
          </a:stretch>
        </p:blipFill>
        <p:spPr>
          <a:xfrm>
            <a:off x="528288" y="2193700"/>
            <a:ext cx="10931326" cy="3614672"/>
          </a:xfrm>
          <a:prstGeom prst="rect">
            <a:avLst/>
          </a:prstGeom>
        </p:spPr>
      </p:pic>
      <p:pic>
        <p:nvPicPr>
          <p:cNvPr id="10" name="Picture 9"/>
          <p:cNvPicPr>
            <a:picLocks noChangeAspect="1"/>
          </p:cNvPicPr>
          <p:nvPr/>
        </p:nvPicPr>
        <p:blipFill>
          <a:blip r:embed="rId4"/>
          <a:stretch>
            <a:fillRect/>
          </a:stretch>
        </p:blipFill>
        <p:spPr>
          <a:xfrm>
            <a:off x="1912396" y="5716039"/>
            <a:ext cx="2041417" cy="410934"/>
          </a:xfrm>
          <a:prstGeom prst="rect">
            <a:avLst/>
          </a:prstGeom>
        </p:spPr>
      </p:pic>
      <p:sp>
        <p:nvSpPr>
          <p:cNvPr id="11" name="TextBox 10"/>
          <p:cNvSpPr txBox="1"/>
          <p:nvPr/>
        </p:nvSpPr>
        <p:spPr>
          <a:xfrm>
            <a:off x="412122" y="5716039"/>
            <a:ext cx="1983092" cy="461665"/>
          </a:xfrm>
          <a:prstGeom prst="rect">
            <a:avLst/>
          </a:prstGeom>
          <a:noFill/>
        </p:spPr>
        <p:txBody>
          <a:bodyPr wrap="square" rtlCol="0">
            <a:spAutoFit/>
          </a:bodyPr>
          <a:lstStyle/>
          <a:p>
            <a:r>
              <a:rPr lang="en-US" sz="2400" b="1" dirty="0" smtClean="0"/>
              <a:t>A</a:t>
            </a:r>
            <a:r>
              <a:rPr lang="en-US" b="1" dirty="0" smtClean="0"/>
              <a:t> </a:t>
            </a:r>
            <a:r>
              <a:rPr lang="en-US" dirty="0" smtClean="0"/>
              <a:t>is called the</a:t>
            </a:r>
            <a:endParaRPr lang="en-AU" b="1" dirty="0"/>
          </a:p>
        </p:txBody>
      </p:sp>
    </p:spTree>
    <p:extLst>
      <p:ext uri="{BB962C8B-B14F-4D97-AF65-F5344CB8AC3E}">
        <p14:creationId xmlns:p14="http://schemas.microsoft.com/office/powerpoint/2010/main" val="1139022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a:t>
            </a:fld>
            <a:endParaRPr lang="en-AU"/>
          </a:p>
        </p:txBody>
      </p:sp>
      <p:pic>
        <p:nvPicPr>
          <p:cNvPr id="4" name="Picture 3"/>
          <p:cNvPicPr>
            <a:picLocks noChangeAspect="1"/>
          </p:cNvPicPr>
          <p:nvPr/>
        </p:nvPicPr>
        <p:blipFill>
          <a:blip r:embed="rId2"/>
          <a:stretch>
            <a:fillRect/>
          </a:stretch>
        </p:blipFill>
        <p:spPr>
          <a:xfrm>
            <a:off x="148381" y="141667"/>
            <a:ext cx="11622701" cy="2047742"/>
          </a:xfrm>
          <a:prstGeom prst="rect">
            <a:avLst/>
          </a:prstGeom>
        </p:spPr>
      </p:pic>
      <p:pic>
        <p:nvPicPr>
          <p:cNvPr id="5" name="Picture 4"/>
          <p:cNvPicPr>
            <a:picLocks noChangeAspect="1"/>
          </p:cNvPicPr>
          <p:nvPr/>
        </p:nvPicPr>
        <p:blipFill>
          <a:blip r:embed="rId3"/>
          <a:stretch>
            <a:fillRect/>
          </a:stretch>
        </p:blipFill>
        <p:spPr>
          <a:xfrm>
            <a:off x="283335" y="2189409"/>
            <a:ext cx="9449698" cy="4118782"/>
          </a:xfrm>
          <a:prstGeom prst="rect">
            <a:avLst/>
          </a:prstGeom>
        </p:spPr>
      </p:pic>
    </p:spTree>
    <p:extLst>
      <p:ext uri="{BB962C8B-B14F-4D97-AF65-F5344CB8AC3E}">
        <p14:creationId xmlns:p14="http://schemas.microsoft.com/office/powerpoint/2010/main" val="23832856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80</a:t>
            </a:fld>
            <a:endParaRPr lang="en-AU"/>
          </a:p>
        </p:txBody>
      </p:sp>
      <p:pic>
        <p:nvPicPr>
          <p:cNvPr id="4" name="Picture 3"/>
          <p:cNvPicPr>
            <a:picLocks noChangeAspect="1"/>
          </p:cNvPicPr>
          <p:nvPr/>
        </p:nvPicPr>
        <p:blipFill>
          <a:blip r:embed="rId2"/>
          <a:stretch>
            <a:fillRect/>
          </a:stretch>
        </p:blipFill>
        <p:spPr>
          <a:xfrm>
            <a:off x="1558343" y="370934"/>
            <a:ext cx="5834666" cy="3621517"/>
          </a:xfrm>
          <a:prstGeom prst="rect">
            <a:avLst/>
          </a:prstGeom>
        </p:spPr>
      </p:pic>
      <p:pic>
        <p:nvPicPr>
          <p:cNvPr id="5" name="Picture 4"/>
          <p:cNvPicPr>
            <a:picLocks noChangeAspect="1"/>
          </p:cNvPicPr>
          <p:nvPr/>
        </p:nvPicPr>
        <p:blipFill>
          <a:blip r:embed="rId3"/>
          <a:stretch>
            <a:fillRect/>
          </a:stretch>
        </p:blipFill>
        <p:spPr>
          <a:xfrm>
            <a:off x="1951763" y="4892272"/>
            <a:ext cx="6351164" cy="441962"/>
          </a:xfrm>
          <a:prstGeom prst="rect">
            <a:avLst/>
          </a:prstGeom>
        </p:spPr>
      </p:pic>
      <p:pic>
        <p:nvPicPr>
          <p:cNvPr id="6" name="Picture 5"/>
          <p:cNvPicPr>
            <a:picLocks noChangeAspect="1"/>
          </p:cNvPicPr>
          <p:nvPr/>
        </p:nvPicPr>
        <p:blipFill>
          <a:blip r:embed="rId4"/>
          <a:stretch>
            <a:fillRect/>
          </a:stretch>
        </p:blipFill>
        <p:spPr>
          <a:xfrm>
            <a:off x="1326838" y="4746569"/>
            <a:ext cx="463009" cy="587665"/>
          </a:xfrm>
          <a:prstGeom prst="rect">
            <a:avLst/>
          </a:prstGeom>
        </p:spPr>
      </p:pic>
    </p:spTree>
    <p:extLst>
      <p:ext uri="{BB962C8B-B14F-4D97-AF65-F5344CB8AC3E}">
        <p14:creationId xmlns:p14="http://schemas.microsoft.com/office/powerpoint/2010/main" val="23648043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81</a:t>
            </a:fld>
            <a:endParaRPr lang="en-AU"/>
          </a:p>
        </p:txBody>
      </p:sp>
      <p:pic>
        <p:nvPicPr>
          <p:cNvPr id="4" name="Picture 3"/>
          <p:cNvPicPr>
            <a:picLocks noChangeAspect="1"/>
          </p:cNvPicPr>
          <p:nvPr/>
        </p:nvPicPr>
        <p:blipFill>
          <a:blip r:embed="rId2"/>
          <a:stretch>
            <a:fillRect/>
          </a:stretch>
        </p:blipFill>
        <p:spPr>
          <a:xfrm>
            <a:off x="103032" y="138032"/>
            <a:ext cx="4141698" cy="1228336"/>
          </a:xfrm>
          <a:prstGeom prst="rect">
            <a:avLst/>
          </a:prstGeom>
        </p:spPr>
      </p:pic>
      <p:pic>
        <p:nvPicPr>
          <p:cNvPr id="5" name="Picture 4"/>
          <p:cNvPicPr>
            <a:picLocks noChangeAspect="1"/>
          </p:cNvPicPr>
          <p:nvPr/>
        </p:nvPicPr>
        <p:blipFill>
          <a:blip r:embed="rId3"/>
          <a:stretch>
            <a:fillRect/>
          </a:stretch>
        </p:blipFill>
        <p:spPr>
          <a:xfrm>
            <a:off x="240152" y="1472684"/>
            <a:ext cx="11117085" cy="2919011"/>
          </a:xfrm>
          <a:prstGeom prst="rect">
            <a:avLst/>
          </a:prstGeom>
        </p:spPr>
      </p:pic>
      <p:pic>
        <p:nvPicPr>
          <p:cNvPr id="6" name="Picture 5"/>
          <p:cNvPicPr>
            <a:picLocks noChangeAspect="1"/>
          </p:cNvPicPr>
          <p:nvPr/>
        </p:nvPicPr>
        <p:blipFill>
          <a:blip r:embed="rId4"/>
          <a:stretch>
            <a:fillRect/>
          </a:stretch>
        </p:blipFill>
        <p:spPr>
          <a:xfrm>
            <a:off x="344039" y="4722529"/>
            <a:ext cx="11311341" cy="1201753"/>
          </a:xfrm>
          <a:prstGeom prst="rect">
            <a:avLst/>
          </a:prstGeom>
        </p:spPr>
      </p:pic>
      <p:cxnSp>
        <p:nvCxnSpPr>
          <p:cNvPr id="8" name="Straight Connector 7"/>
          <p:cNvCxnSpPr/>
          <p:nvPr/>
        </p:nvCxnSpPr>
        <p:spPr>
          <a:xfrm>
            <a:off x="103032" y="1270000"/>
            <a:ext cx="459596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809036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82</a:t>
            </a:fld>
            <a:endParaRPr lang="en-AU"/>
          </a:p>
        </p:txBody>
      </p:sp>
      <p:pic>
        <p:nvPicPr>
          <p:cNvPr id="4" name="Picture 3"/>
          <p:cNvPicPr>
            <a:picLocks noChangeAspect="1"/>
          </p:cNvPicPr>
          <p:nvPr/>
        </p:nvPicPr>
        <p:blipFill>
          <a:blip r:embed="rId2"/>
          <a:stretch>
            <a:fillRect/>
          </a:stretch>
        </p:blipFill>
        <p:spPr>
          <a:xfrm>
            <a:off x="485635" y="360608"/>
            <a:ext cx="11066714" cy="1777047"/>
          </a:xfrm>
          <a:prstGeom prst="rect">
            <a:avLst/>
          </a:prstGeom>
        </p:spPr>
      </p:pic>
    </p:spTree>
    <p:extLst>
      <p:ext uri="{BB962C8B-B14F-4D97-AF65-F5344CB8AC3E}">
        <p14:creationId xmlns:p14="http://schemas.microsoft.com/office/powerpoint/2010/main" val="1658338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83</a:t>
            </a:fld>
            <a:endParaRPr lang="en-AU"/>
          </a:p>
        </p:txBody>
      </p:sp>
      <mc:AlternateContent xmlns:mc="http://schemas.openxmlformats.org/markup-compatibility/2006" xmlns:a14="http://schemas.microsoft.com/office/drawing/2010/main">
        <mc:Choice Requires="a14">
          <p:sp>
            <p:nvSpPr>
              <p:cNvPr id="4" name="TextBox 3"/>
              <p:cNvSpPr txBox="1"/>
              <p:nvPr/>
            </p:nvSpPr>
            <p:spPr>
              <a:xfrm>
                <a:off x="811369" y="412124"/>
                <a:ext cx="10006885" cy="8525411"/>
              </a:xfrm>
              <a:prstGeom prst="rect">
                <a:avLst/>
              </a:prstGeom>
              <a:noFill/>
            </p:spPr>
            <p:txBody>
              <a:bodyPr wrap="square" rtlCol="0">
                <a:spAutoFit/>
              </a:bodyPr>
              <a:lstStyle/>
              <a:p>
                <a:pPr algn="ctr"/>
                <a:r>
                  <a:rPr lang="en-US" sz="2800" u="sng" dirty="0" smtClean="0">
                    <a:solidFill>
                      <a:srgbClr val="00B050"/>
                    </a:solidFill>
                    <a:latin typeface="Times New Roman" panose="02020603050405020304" pitchFamily="18" charset="0"/>
                    <a:cs typeface="Times New Roman" panose="02020603050405020304" pitchFamily="18" charset="0"/>
                  </a:rPr>
                  <a:t>Important Points about Linear Systems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r>
                  <a:rPr lang="en-US" sz="2000" dirty="0" smtClean="0">
                    <a:solidFill>
                      <a:schemeClr val="tx1"/>
                    </a:solidFill>
                    <a:latin typeface="Times New Roman" panose="02020603050405020304" pitchFamily="18" charset="0"/>
                    <a:cs typeface="Times New Roman" panose="02020603050405020304" pitchFamily="18" charset="0"/>
                  </a:rPr>
                  <a:t>There are a lot of methods for solving linear systems, some methods work in special cases while some works for every type of linear system.</a:t>
                </a: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marL="342900" indent="-342900" algn="just">
                  <a:buAutoNum type="arabicPeriod" startAt="2"/>
                </a:pPr>
                <a:r>
                  <a:rPr lang="en-US" sz="2000" dirty="0" smtClean="0">
                    <a:solidFill>
                      <a:schemeClr val="tx1"/>
                    </a:solidFill>
                    <a:latin typeface="Times New Roman" panose="02020603050405020304" pitchFamily="18" charset="0"/>
                    <a:cs typeface="Times New Roman" panose="02020603050405020304" pitchFamily="18" charset="0"/>
                  </a:rPr>
                  <a:t>If in a linear system </a:t>
                </a:r>
                <a:r>
                  <a:rPr lang="en-US" sz="2000" u="sng" dirty="0" smtClean="0">
                    <a:solidFill>
                      <a:schemeClr val="tx1"/>
                    </a:solidFill>
                    <a:latin typeface="Times New Roman" panose="02020603050405020304" pitchFamily="18" charset="0"/>
                    <a:cs typeface="Times New Roman" panose="02020603050405020304" pitchFamily="18" charset="0"/>
                  </a:rPr>
                  <a:t>the number of equations is equal to the number of unknowns </a:t>
                </a:r>
                <a:r>
                  <a:rPr lang="en-US" sz="2000" dirty="0" smtClean="0">
                    <a:solidFill>
                      <a:schemeClr val="tx1"/>
                    </a:solidFill>
                    <a:latin typeface="Times New Roman" panose="02020603050405020304" pitchFamily="18" charset="0"/>
                    <a:cs typeface="Times New Roman" panose="02020603050405020304" pitchFamily="18" charset="0"/>
                  </a:rPr>
                  <a:t>( i.e. if the coefficient matrix is a square matrix i.e</a:t>
                </a:r>
                <a:r>
                  <a:rPr lang="en-US" sz="2000" i="1"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a:t>
                </a:r>
                <a:r>
                  <a:rPr lang="en-US" sz="2000" i="1" dirty="0" smtClean="0">
                    <a:solidFill>
                      <a:schemeClr val="tx1"/>
                    </a:solidFill>
                    <a:latin typeface="Times New Roman" panose="02020603050405020304" pitchFamily="18" charset="0"/>
                    <a:cs typeface="Times New Roman" panose="02020603050405020304" pitchFamily="18" charset="0"/>
                  </a:rPr>
                  <a:t>m = n </a:t>
                </a:r>
                <a:r>
                  <a:rPr lang="en-US" sz="2000" dirty="0" smtClean="0">
                    <a:solidFill>
                      <a:schemeClr val="tx1"/>
                    </a:solidFill>
                    <a:latin typeface="Times New Roman" panose="02020603050405020304" pitchFamily="18" charset="0"/>
                    <a:cs typeface="Times New Roman" panose="02020603050405020304" pitchFamily="18" charset="0"/>
                  </a:rPr>
                  <a:t>) then from determinant we can comment about the </a:t>
                </a:r>
                <a:r>
                  <a:rPr lang="en-US" sz="2000" u="sng" dirty="0" smtClean="0">
                    <a:solidFill>
                      <a:schemeClr val="tx1"/>
                    </a:solidFill>
                    <a:latin typeface="Times New Roman" panose="02020603050405020304" pitchFamily="18" charset="0"/>
                    <a:cs typeface="Times New Roman" panose="02020603050405020304" pitchFamily="18" charset="0"/>
                  </a:rPr>
                  <a:t> number of solution(s).</a:t>
                </a:r>
                <a:endParaRPr lang="en-US" sz="2000" dirty="0" smtClean="0">
                  <a:solidFill>
                    <a:schemeClr val="tx1"/>
                  </a:solidFill>
                  <a:latin typeface="Times New Roman" panose="02020603050405020304" pitchFamily="18" charset="0"/>
                  <a:cs typeface="Times New Roman" panose="02020603050405020304" pitchFamily="18" charset="0"/>
                </a:endParaRP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marL="457200" indent="-457200" algn="just">
                  <a:buAutoNum type="arabicPeriod" startAt="3"/>
                </a:pPr>
                <a:r>
                  <a:rPr lang="en-US" sz="2000" dirty="0" smtClean="0">
                    <a:solidFill>
                      <a:schemeClr val="tx1"/>
                    </a:solidFill>
                    <a:latin typeface="Times New Roman" panose="02020603050405020304" pitchFamily="18" charset="0"/>
                    <a:cs typeface="Times New Roman" panose="02020603050405020304" pitchFamily="18" charset="0"/>
                  </a:rPr>
                  <a:t>Any linear system in which </a:t>
                </a:r>
                <a14:m>
                  <m:oMath xmlns:m="http://schemas.openxmlformats.org/officeDocument/2006/math">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𝑛</m:t>
                    </m:r>
                  </m:oMath>
                </a14:m>
                <a:r>
                  <a:rPr lang="en-US" sz="2000" dirty="0" smtClean="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e>
                    </m:d>
                    <m:r>
                      <a:rPr lang="en-US" sz="2000" b="0" i="1" smtClean="0">
                        <a:solidFill>
                          <a:schemeClr val="tx1"/>
                        </a:solidFill>
                        <a:latin typeface="Cambria Math" panose="02040503050406030204" pitchFamily="18" charset="0"/>
                        <a:ea typeface="Cambria Math" panose="02040503050406030204" pitchFamily="18" charset="0"/>
                      </a:rPr>
                      <m:t>≠0</m:t>
                    </m:r>
                  </m:oMath>
                </a14:m>
                <a:r>
                  <a:rPr lang="en-US" sz="2000" i="1"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has a unique solution. We can obtain this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unique solution by any of the following methods:</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err="1" smtClean="0">
                    <a:solidFill>
                      <a:schemeClr val="tx1"/>
                    </a:solidFill>
                    <a:latin typeface="Times New Roman" panose="02020603050405020304" pitchFamily="18" charset="0"/>
                    <a:cs typeface="Times New Roman" panose="02020603050405020304" pitchFamily="18" charset="0"/>
                  </a:rPr>
                  <a:t>i</a:t>
                </a:r>
                <a:r>
                  <a:rPr lang="en-US" sz="2000" dirty="0" smtClean="0">
                    <a:solidFill>
                      <a:schemeClr val="tx1"/>
                    </a:solidFill>
                    <a:latin typeface="Times New Roman" panose="02020603050405020304" pitchFamily="18" charset="0"/>
                    <a:cs typeface="Times New Roman" panose="02020603050405020304" pitchFamily="18" charset="0"/>
                  </a:rPr>
                  <a:t>) Matrix Inversion Method      (ii) Cramer's Rule</a:t>
                </a:r>
              </a:p>
              <a:p>
                <a:pPr algn="just"/>
                <a:r>
                  <a:rPr lang="en-US" sz="2000" dirty="0" smtClean="0">
                    <a:solidFill>
                      <a:schemeClr val="tx1"/>
                    </a:solidFill>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(iii) Gauss Elimination          (iv) Gauss-Jordan Elimination</a:t>
                </a:r>
              </a:p>
              <a:p>
                <a:pPr algn="just"/>
                <a:endParaRPr lang="en-US" sz="2000" dirty="0" smtClean="0">
                  <a:solidFill>
                    <a:schemeClr val="tx1"/>
                  </a:solidFill>
                  <a:latin typeface="Times New Roman" panose="02020603050405020304" pitchFamily="18" charset="0"/>
                  <a:cs typeface="Times New Roman" panose="02020603050405020304" pitchFamily="18" charset="0"/>
                </a:endParaRPr>
              </a:p>
              <a:p>
                <a:pPr algn="just"/>
                <a:r>
                  <a:rPr lang="en-US" sz="2000" dirty="0" smtClean="0">
                    <a:solidFill>
                      <a:schemeClr val="tx1"/>
                    </a:solidFill>
                    <a:latin typeface="Times New Roman" panose="02020603050405020304" pitchFamily="18" charset="0"/>
                    <a:cs typeface="Times New Roman" panose="02020603050405020304" pitchFamily="18" charset="0"/>
                  </a:rPr>
                  <a:t>     Furthermore, if the system is homogeneous then this unique solution is the trivial solution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(zero solution).</a:t>
                </a:r>
              </a:p>
              <a:p>
                <a:pPr algn="just"/>
                <a:endParaRPr lang="en-US" dirty="0">
                  <a:latin typeface="Times New Roman" panose="02020603050405020304" pitchFamily="18" charset="0"/>
                  <a:cs typeface="Times New Roman" panose="02020603050405020304" pitchFamily="18" charset="0"/>
                </a:endParaRPr>
              </a:p>
              <a:p>
                <a:pPr algn="just"/>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rgbClr val="00B050"/>
                  </a:solidFill>
                </a:endParaRPr>
              </a:p>
              <a:p>
                <a:endParaRPr lang="en-US" dirty="0" smtClean="0">
                  <a:solidFill>
                    <a:srgbClr val="00B050"/>
                  </a:solidFill>
                </a:endParaRPr>
              </a:p>
              <a:p>
                <a:endParaRPr lang="en-US" dirty="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a:p>
                <a:endParaRPr lang="en-US" dirty="0" smtClean="0">
                  <a:solidFill>
                    <a:srgbClr val="00B05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11369" y="412124"/>
                <a:ext cx="10006885" cy="8525411"/>
              </a:xfrm>
              <a:prstGeom prst="rect">
                <a:avLst/>
              </a:prstGeom>
              <a:blipFill rotWithShape="0">
                <a:blip r:embed="rId2"/>
                <a:stretch>
                  <a:fillRect l="-487" t="-787" r="-609"/>
                </a:stretch>
              </a:blipFill>
            </p:spPr>
            <p:txBody>
              <a:bodyPr/>
              <a:lstStyle/>
              <a:p>
                <a:r>
                  <a:rPr lang="en-AU">
                    <a:noFill/>
                  </a:rPr>
                  <a:t> </a:t>
                </a:r>
              </a:p>
            </p:txBody>
          </p:sp>
        </mc:Fallback>
      </mc:AlternateContent>
    </p:spTree>
    <p:extLst>
      <p:ext uri="{BB962C8B-B14F-4D97-AF65-F5344CB8AC3E}">
        <p14:creationId xmlns:p14="http://schemas.microsoft.com/office/powerpoint/2010/main" val="8159706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84</a:t>
            </a:fld>
            <a:endParaRPr lang="en-AU"/>
          </a:p>
        </p:txBody>
      </p:sp>
      <mc:AlternateContent xmlns:mc="http://schemas.openxmlformats.org/markup-compatibility/2006" xmlns:a14="http://schemas.microsoft.com/office/drawing/2010/main">
        <mc:Choice Requires="a14">
          <p:sp>
            <p:nvSpPr>
              <p:cNvPr id="5" name="TextBox 4"/>
              <p:cNvSpPr txBox="1"/>
              <p:nvPr/>
            </p:nvSpPr>
            <p:spPr>
              <a:xfrm>
                <a:off x="811369" y="412124"/>
                <a:ext cx="10006885" cy="5293757"/>
              </a:xfrm>
              <a:prstGeom prst="rect">
                <a:avLst/>
              </a:prstGeom>
              <a:noFill/>
            </p:spPr>
            <p:txBody>
              <a:bodyPr wrap="square" rtlCol="0">
                <a:spAutoFit/>
              </a:bodyPr>
              <a:lstStyle/>
              <a:p>
                <a:pPr marL="457200" indent="-457200" algn="just">
                  <a:buAutoNum type="arabicPeriod" startAt="4"/>
                </a:pPr>
                <a:r>
                  <a:rPr lang="en-US" sz="2000" dirty="0" smtClean="0">
                    <a:latin typeface="Times New Roman" panose="02020603050405020304" pitchFamily="18" charset="0"/>
                    <a:cs typeface="Times New Roman" panose="02020603050405020304" pitchFamily="18" charset="0"/>
                  </a:rPr>
                  <a:t>A homogeneous </a:t>
                </a:r>
                <a:r>
                  <a:rPr lang="en-US" sz="2000" dirty="0">
                    <a:latin typeface="Times New Roman" panose="02020603050405020304" pitchFamily="18" charset="0"/>
                    <a:cs typeface="Times New Roman" panose="02020603050405020304" pitchFamily="18" charset="0"/>
                  </a:rPr>
                  <a:t>system has always a zero solution called trivial solution. Thus a </a:t>
                </a:r>
                <a:r>
                  <a:rPr lang="en-US" sz="2000" dirty="0" smtClean="0">
                    <a:latin typeface="Times New Roman" panose="02020603050405020304" pitchFamily="18" charset="0"/>
                    <a:cs typeface="Times New Roman" panose="02020603050405020304" pitchFamily="18" charset="0"/>
                  </a:rPr>
                  <a:t>homogeneous system is always </a:t>
                </a:r>
                <a:r>
                  <a:rPr lang="en-US" sz="2000" dirty="0">
                    <a:latin typeface="Times New Roman" panose="02020603050405020304" pitchFamily="18" charset="0"/>
                    <a:cs typeface="Times New Roman" panose="02020603050405020304" pitchFamily="18" charset="0"/>
                  </a:rPr>
                  <a:t>consistent.</a:t>
                </a:r>
              </a:p>
              <a:p>
                <a:pPr algn="just"/>
                <a:endParaRPr lang="en-US" sz="2000" dirty="0" smtClean="0">
                  <a:latin typeface="Times New Roman" panose="02020603050405020304" pitchFamily="18" charset="0"/>
                  <a:cs typeface="Times New Roman" panose="02020603050405020304" pitchFamily="18" charset="0"/>
                </a:endParaRPr>
              </a:p>
              <a:p>
                <a:pPr marL="457200" indent="-457200" algn="just">
                  <a:buAutoNum type="arabicPeriod" startAt="5"/>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infinite solutions ( i.e.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nontrivial solutions </a:t>
                </a:r>
                <a:r>
                  <a:rPr lang="en-US" sz="2000" dirty="0">
                    <a:latin typeface="Times New Roman" panose="02020603050405020304" pitchFamily="18" charset="0"/>
                    <a:cs typeface="Times New Roman" panose="02020603050405020304" pitchFamily="18" charset="0"/>
                  </a:rPr>
                  <a:t>also exist).</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 In case of nonhomogeneous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=0</m:t>
                    </m:r>
                  </m:oMath>
                </a14:m>
                <a:r>
                  <a:rPr lang="en-US" sz="2000" dirty="0">
                    <a:latin typeface="Times New Roman" panose="02020603050405020304" pitchFamily="18" charset="0"/>
                    <a:cs typeface="Times New Roman" panose="02020603050405020304" pitchFamily="18" charset="0"/>
                  </a:rPr>
                  <a:t>, there is possibility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that the system has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No Solution	                     (</a:t>
                </a:r>
                <a:r>
                  <a:rPr lang="en-US" sz="2000" dirty="0" smtClean="0">
                    <a:latin typeface="Times New Roman" panose="02020603050405020304" pitchFamily="18" charset="0"/>
                    <a:cs typeface="Times New Roman" panose="02020603050405020304" pitchFamily="18" charset="0"/>
                  </a:rPr>
                  <a:t>ii) Infinite Solutions  </a:t>
                </a:r>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6. If </a:t>
                </a:r>
                <a:r>
                  <a:rPr lang="en-US" sz="2000" dirty="0">
                    <a:latin typeface="Times New Roman" panose="02020603050405020304" pitchFamily="18" charset="0"/>
                    <a:cs typeface="Times New Roman" panose="02020603050405020304" pitchFamily="18" charset="0"/>
                  </a:rPr>
                  <a:t>in a linear system </a:t>
                </a:r>
                <a:r>
                  <a:rPr lang="en-US" sz="2000" u="sng" dirty="0">
                    <a:latin typeface="Times New Roman" panose="02020603050405020304" pitchFamily="18" charset="0"/>
                    <a:cs typeface="Times New Roman" panose="02020603050405020304" pitchFamily="18" charset="0"/>
                  </a:rPr>
                  <a:t>the number of equations is </a:t>
                </a:r>
                <a:r>
                  <a:rPr lang="en-US" sz="2000" u="sng" dirty="0" smtClean="0">
                    <a:latin typeface="Times New Roman" panose="02020603050405020304" pitchFamily="18" charset="0"/>
                    <a:cs typeface="Times New Roman" panose="02020603050405020304" pitchFamily="18" charset="0"/>
                  </a:rPr>
                  <a:t>not equal </a:t>
                </a:r>
                <a:r>
                  <a:rPr lang="en-US" sz="2000" u="sng" dirty="0">
                    <a:latin typeface="Times New Roman" panose="02020603050405020304" pitchFamily="18" charset="0"/>
                    <a:cs typeface="Times New Roman" panose="02020603050405020304" pitchFamily="18" charset="0"/>
                  </a:rPr>
                  <a:t>to the number of unknowns </a:t>
                </a:r>
                <a:r>
                  <a:rPr lang="en-US" sz="2000" dirty="0">
                    <a:latin typeface="Times New Roman" panose="02020603050405020304" pitchFamily="18" charset="0"/>
                    <a:cs typeface="Times New Roman" panose="02020603050405020304" pitchFamily="18" charset="0"/>
                  </a:rPr>
                  <a:t>( i.e. if </a:t>
                </a:r>
                <a:r>
                  <a:rPr lang="en-US" sz="2000" dirty="0" smtClean="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the coefficient matrix is not </a:t>
                </a:r>
                <a:r>
                  <a:rPr lang="en-US" sz="2000" dirty="0">
                    <a:latin typeface="Times New Roman" panose="02020603050405020304" pitchFamily="18" charset="0"/>
                    <a:cs typeface="Times New Roman" panose="02020603050405020304" pitchFamily="18" charset="0"/>
                  </a:rPr>
                  <a:t>a square matrix i.e</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m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i="1" dirty="0" smtClean="0">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then we can comment about the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number of solution(s) by looking into the rank of coefficient matrix, rank of augmented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matrix and number of unknowns in the system. In this case we can find the solution(s) (if </a:t>
                </a:r>
              </a:p>
              <a:p>
                <a:pPr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exist) by either Gauss Elimination or by Gauss-Jordan Elimination.</a:t>
                </a:r>
              </a:p>
              <a:p>
                <a:endParaRPr lang="en-US" dirty="0" smtClean="0">
                  <a:solidFill>
                    <a:srgbClr val="00B05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11369" y="412124"/>
                <a:ext cx="10006885" cy="5293757"/>
              </a:xfrm>
              <a:prstGeom prst="rect">
                <a:avLst/>
              </a:prstGeom>
              <a:blipFill rotWithShape="0">
                <a:blip r:embed="rId2"/>
                <a:stretch>
                  <a:fillRect l="-609" t="-691" r="-609"/>
                </a:stretch>
              </a:blipFill>
            </p:spPr>
            <p:txBody>
              <a:bodyPr/>
              <a:lstStyle/>
              <a:p>
                <a:r>
                  <a:rPr lang="en-AU">
                    <a:noFill/>
                  </a:rPr>
                  <a:t> </a:t>
                </a:r>
              </a:p>
            </p:txBody>
          </p:sp>
        </mc:Fallback>
      </mc:AlternateContent>
    </p:spTree>
    <p:extLst>
      <p:ext uri="{BB962C8B-B14F-4D97-AF65-F5344CB8AC3E}">
        <p14:creationId xmlns:p14="http://schemas.microsoft.com/office/powerpoint/2010/main" val="26461164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85</a:t>
            </a:fld>
            <a:endParaRPr lang="en-AU"/>
          </a:p>
        </p:txBody>
      </p:sp>
      <p:pic>
        <p:nvPicPr>
          <p:cNvPr id="4" name="Picture 3"/>
          <p:cNvPicPr>
            <a:picLocks noChangeAspect="1"/>
          </p:cNvPicPr>
          <p:nvPr/>
        </p:nvPicPr>
        <p:blipFill>
          <a:blip r:embed="rId2"/>
          <a:stretch>
            <a:fillRect/>
          </a:stretch>
        </p:blipFill>
        <p:spPr>
          <a:xfrm>
            <a:off x="515815" y="316523"/>
            <a:ext cx="8991599" cy="5940878"/>
          </a:xfrm>
          <a:prstGeom prst="rect">
            <a:avLst/>
          </a:prstGeom>
        </p:spPr>
      </p:pic>
      <p:cxnSp>
        <p:nvCxnSpPr>
          <p:cNvPr id="5" name="Straight Connector 4"/>
          <p:cNvCxnSpPr/>
          <p:nvPr/>
        </p:nvCxnSpPr>
        <p:spPr>
          <a:xfrm flipV="1">
            <a:off x="2197100" y="787400"/>
            <a:ext cx="7188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0545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86</a:t>
            </a:fld>
            <a:endParaRPr lang="en-AU"/>
          </a:p>
        </p:txBody>
      </p:sp>
      <p:pic>
        <p:nvPicPr>
          <p:cNvPr id="4" name="Picture 3"/>
          <p:cNvPicPr>
            <a:picLocks noChangeAspect="1"/>
          </p:cNvPicPr>
          <p:nvPr/>
        </p:nvPicPr>
        <p:blipFill>
          <a:blip r:embed="rId2"/>
          <a:stretch>
            <a:fillRect/>
          </a:stretch>
        </p:blipFill>
        <p:spPr>
          <a:xfrm>
            <a:off x="147630" y="363415"/>
            <a:ext cx="10813131" cy="3739662"/>
          </a:xfrm>
          <a:prstGeom prst="rect">
            <a:avLst/>
          </a:prstGeom>
        </p:spPr>
      </p:pic>
      <p:pic>
        <p:nvPicPr>
          <p:cNvPr id="5" name="Picture 4"/>
          <p:cNvPicPr>
            <a:picLocks noChangeAspect="1"/>
          </p:cNvPicPr>
          <p:nvPr/>
        </p:nvPicPr>
        <p:blipFill>
          <a:blip r:embed="rId3"/>
          <a:stretch>
            <a:fillRect/>
          </a:stretch>
        </p:blipFill>
        <p:spPr>
          <a:xfrm>
            <a:off x="244334" y="4290743"/>
            <a:ext cx="11338066" cy="1108328"/>
          </a:xfrm>
          <a:prstGeom prst="rect">
            <a:avLst/>
          </a:prstGeom>
        </p:spPr>
      </p:pic>
      <p:sp>
        <p:nvSpPr>
          <p:cNvPr id="8" name="TextBox 7"/>
          <p:cNvSpPr txBox="1"/>
          <p:nvPr/>
        </p:nvSpPr>
        <p:spPr>
          <a:xfrm>
            <a:off x="244334" y="5399071"/>
            <a:ext cx="10363200" cy="923330"/>
          </a:xfrm>
          <a:prstGeom prst="rect">
            <a:avLst/>
          </a:prstGeom>
          <a:noFill/>
        </p:spPr>
        <p:txBody>
          <a:bodyPr wrap="square" rtlCol="0">
            <a:spAutoFit/>
          </a:bodyPr>
          <a:lstStyle/>
          <a:p>
            <a:r>
              <a:rPr lang="en-US" dirty="0" smtClean="0"/>
              <a:t>(Because for homogeneous linear system Rank of the coefficient matrix is always equal to Rank of the augmented Matrix and if number of equations is less than unknowns this mean that common rank &lt; n, so by third part of fundamental theorem, system will have infinite solutions.</a:t>
            </a:r>
            <a:endParaRPr lang="en-AU" dirty="0"/>
          </a:p>
        </p:txBody>
      </p:sp>
    </p:spTree>
    <p:extLst>
      <p:ext uri="{BB962C8B-B14F-4D97-AF65-F5344CB8AC3E}">
        <p14:creationId xmlns:p14="http://schemas.microsoft.com/office/powerpoint/2010/main" val="20693890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87</a:t>
            </a:fld>
            <a:endParaRPr lang="en-AU"/>
          </a:p>
        </p:txBody>
      </p:sp>
      <p:pic>
        <p:nvPicPr>
          <p:cNvPr id="4" name="Picture 3"/>
          <p:cNvPicPr>
            <a:picLocks noChangeAspect="1"/>
          </p:cNvPicPr>
          <p:nvPr/>
        </p:nvPicPr>
        <p:blipFill>
          <a:blip r:embed="rId2"/>
          <a:stretch>
            <a:fillRect/>
          </a:stretch>
        </p:blipFill>
        <p:spPr>
          <a:xfrm>
            <a:off x="955585" y="973226"/>
            <a:ext cx="4188037" cy="711760"/>
          </a:xfrm>
          <a:prstGeom prst="rect">
            <a:avLst/>
          </a:prstGeom>
        </p:spPr>
      </p:pic>
      <p:pic>
        <p:nvPicPr>
          <p:cNvPr id="6" name="Picture 5"/>
          <p:cNvPicPr>
            <a:picLocks noChangeAspect="1"/>
          </p:cNvPicPr>
          <p:nvPr/>
        </p:nvPicPr>
        <p:blipFill>
          <a:blip r:embed="rId3"/>
          <a:stretch>
            <a:fillRect/>
          </a:stretch>
        </p:blipFill>
        <p:spPr>
          <a:xfrm>
            <a:off x="955585" y="1929506"/>
            <a:ext cx="11171268" cy="2781836"/>
          </a:xfrm>
          <a:prstGeom prst="rect">
            <a:avLst/>
          </a:prstGeom>
        </p:spPr>
      </p:pic>
      <p:sp>
        <p:nvSpPr>
          <p:cNvPr id="5" name="TextBox 4"/>
          <p:cNvSpPr txBox="1"/>
          <p:nvPr/>
        </p:nvSpPr>
        <p:spPr>
          <a:xfrm>
            <a:off x="2610661" y="218134"/>
            <a:ext cx="6558739" cy="584775"/>
          </a:xfrm>
          <a:prstGeom prst="rect">
            <a:avLst/>
          </a:prstGeom>
          <a:noFill/>
        </p:spPr>
        <p:txBody>
          <a:bodyPr wrap="square" rtlCol="0">
            <a:spAutoFit/>
          </a:bodyPr>
          <a:lstStyle/>
          <a:p>
            <a:r>
              <a:rPr lang="en-US" sz="3200" dirty="0" smtClean="0">
                <a:solidFill>
                  <a:srgbClr val="00B050"/>
                </a:solidFill>
              </a:rPr>
              <a:t>Methods for solving a linear System</a:t>
            </a:r>
            <a:endParaRPr lang="en-AU" sz="3200" dirty="0">
              <a:solidFill>
                <a:srgbClr val="00B050"/>
              </a:solidFill>
            </a:endParaRPr>
          </a:p>
        </p:txBody>
      </p:sp>
      <p:sp>
        <p:nvSpPr>
          <p:cNvPr id="7" name="TextBox 6"/>
          <p:cNvSpPr txBox="1"/>
          <p:nvPr/>
        </p:nvSpPr>
        <p:spPr>
          <a:xfrm>
            <a:off x="5143622" y="1206500"/>
            <a:ext cx="2323978" cy="369332"/>
          </a:xfrm>
          <a:prstGeom prst="rect">
            <a:avLst/>
          </a:prstGeom>
          <a:noFill/>
        </p:spPr>
        <p:txBody>
          <a:bodyPr wrap="square" rtlCol="0">
            <a:spAutoFit/>
          </a:bodyPr>
          <a:lstStyle/>
          <a:p>
            <a:r>
              <a:rPr lang="en-US" dirty="0" smtClean="0"/>
              <a:t>(or Gauss Elimination)</a:t>
            </a:r>
            <a:endParaRPr lang="en-AU" dirty="0"/>
          </a:p>
        </p:txBody>
      </p:sp>
      <p:cxnSp>
        <p:nvCxnSpPr>
          <p:cNvPr id="8" name="Straight Connector 7"/>
          <p:cNvCxnSpPr/>
          <p:nvPr/>
        </p:nvCxnSpPr>
        <p:spPr>
          <a:xfrm flipV="1">
            <a:off x="955585" y="1595452"/>
            <a:ext cx="6512015" cy="660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8200" y="973226"/>
            <a:ext cx="98171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62122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88</a:t>
            </a:fld>
            <a:endParaRPr lang="en-AU"/>
          </a:p>
        </p:txBody>
      </p:sp>
      <p:pic>
        <p:nvPicPr>
          <p:cNvPr id="4" name="Picture 3"/>
          <p:cNvPicPr>
            <a:picLocks noChangeAspect="1"/>
          </p:cNvPicPr>
          <p:nvPr/>
        </p:nvPicPr>
        <p:blipFill>
          <a:blip r:embed="rId2"/>
          <a:stretch>
            <a:fillRect/>
          </a:stretch>
        </p:blipFill>
        <p:spPr>
          <a:xfrm>
            <a:off x="2260601" y="475135"/>
            <a:ext cx="5612948" cy="2232843"/>
          </a:xfrm>
          <a:prstGeom prst="rect">
            <a:avLst/>
          </a:prstGeom>
        </p:spPr>
      </p:pic>
      <p:sp>
        <p:nvSpPr>
          <p:cNvPr id="6" name="TextBox 5"/>
          <p:cNvSpPr txBox="1"/>
          <p:nvPr/>
        </p:nvSpPr>
        <p:spPr>
          <a:xfrm>
            <a:off x="546100" y="279400"/>
            <a:ext cx="1866900" cy="523220"/>
          </a:xfrm>
          <a:prstGeom prst="rect">
            <a:avLst/>
          </a:prstGeom>
          <a:noFill/>
        </p:spPr>
        <p:txBody>
          <a:bodyPr wrap="square" rtlCol="0">
            <a:spAutoFit/>
          </a:bodyPr>
          <a:lstStyle/>
          <a:p>
            <a:r>
              <a:rPr lang="en-US" sz="2800" b="1" u="sng" dirty="0" smtClean="0">
                <a:solidFill>
                  <a:srgbClr val="00B050"/>
                </a:solidFill>
              </a:rPr>
              <a:t>Problem</a:t>
            </a:r>
            <a:endParaRPr lang="en-AU" sz="2800" b="1" u="sng" dirty="0">
              <a:solidFill>
                <a:srgbClr val="00B050"/>
              </a:solidFill>
            </a:endParaRPr>
          </a:p>
        </p:txBody>
      </p:sp>
      <p:pic>
        <p:nvPicPr>
          <p:cNvPr id="7" name="Picture 6"/>
          <p:cNvPicPr>
            <a:picLocks noChangeAspect="1"/>
          </p:cNvPicPr>
          <p:nvPr/>
        </p:nvPicPr>
        <p:blipFill>
          <a:blip r:embed="rId3"/>
          <a:stretch>
            <a:fillRect/>
          </a:stretch>
        </p:blipFill>
        <p:spPr>
          <a:xfrm>
            <a:off x="546100" y="3354128"/>
            <a:ext cx="7681913" cy="2400598"/>
          </a:xfrm>
          <a:prstGeom prst="rect">
            <a:avLst/>
          </a:prstGeom>
        </p:spPr>
      </p:pic>
      <p:cxnSp>
        <p:nvCxnSpPr>
          <p:cNvPr id="8" name="Straight Connector 7"/>
          <p:cNvCxnSpPr/>
          <p:nvPr/>
        </p:nvCxnSpPr>
        <p:spPr>
          <a:xfrm flipH="1">
            <a:off x="6540500" y="3946079"/>
            <a:ext cx="19222" cy="164192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14960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89</a:t>
            </a:fld>
            <a:endParaRPr lang="en-AU"/>
          </a:p>
        </p:txBody>
      </p:sp>
      <p:pic>
        <p:nvPicPr>
          <p:cNvPr id="4" name="Picture 3"/>
          <p:cNvPicPr>
            <a:picLocks noChangeAspect="1"/>
          </p:cNvPicPr>
          <p:nvPr/>
        </p:nvPicPr>
        <p:blipFill>
          <a:blip r:embed="rId2"/>
          <a:stretch>
            <a:fillRect/>
          </a:stretch>
        </p:blipFill>
        <p:spPr>
          <a:xfrm>
            <a:off x="838200" y="197864"/>
            <a:ext cx="4268787" cy="2113536"/>
          </a:xfrm>
          <a:prstGeom prst="rect">
            <a:avLst/>
          </a:prstGeom>
        </p:spPr>
      </p:pic>
      <p:pic>
        <p:nvPicPr>
          <p:cNvPr id="5" name="Picture 4"/>
          <p:cNvPicPr>
            <a:picLocks noChangeAspect="1"/>
          </p:cNvPicPr>
          <p:nvPr/>
        </p:nvPicPr>
        <p:blipFill>
          <a:blip r:embed="rId3"/>
          <a:stretch>
            <a:fillRect/>
          </a:stretch>
        </p:blipFill>
        <p:spPr>
          <a:xfrm>
            <a:off x="5573712" y="904352"/>
            <a:ext cx="1385888" cy="700559"/>
          </a:xfrm>
          <a:prstGeom prst="rect">
            <a:avLst/>
          </a:prstGeom>
        </p:spPr>
      </p:pic>
      <p:pic>
        <p:nvPicPr>
          <p:cNvPr id="6" name="Picture 5"/>
          <p:cNvPicPr>
            <a:picLocks noChangeAspect="1"/>
          </p:cNvPicPr>
          <p:nvPr/>
        </p:nvPicPr>
        <p:blipFill>
          <a:blip r:embed="rId4"/>
          <a:stretch>
            <a:fillRect/>
          </a:stretch>
        </p:blipFill>
        <p:spPr>
          <a:xfrm>
            <a:off x="838200" y="2908299"/>
            <a:ext cx="4308475" cy="2112543"/>
          </a:xfrm>
          <a:prstGeom prst="rect">
            <a:avLst/>
          </a:prstGeom>
        </p:spPr>
      </p:pic>
      <p:pic>
        <p:nvPicPr>
          <p:cNvPr id="7" name="Picture 6"/>
          <p:cNvPicPr>
            <a:picLocks noChangeAspect="1"/>
          </p:cNvPicPr>
          <p:nvPr/>
        </p:nvPicPr>
        <p:blipFill>
          <a:blip r:embed="rId5"/>
          <a:stretch>
            <a:fillRect/>
          </a:stretch>
        </p:blipFill>
        <p:spPr>
          <a:xfrm>
            <a:off x="5444331" y="3433653"/>
            <a:ext cx="2025650" cy="1061833"/>
          </a:xfrm>
          <a:prstGeom prst="rect">
            <a:avLst/>
          </a:prstGeom>
        </p:spPr>
      </p:pic>
      <p:cxnSp>
        <p:nvCxnSpPr>
          <p:cNvPr id="8" name="Straight Connector 7"/>
          <p:cNvCxnSpPr/>
          <p:nvPr/>
        </p:nvCxnSpPr>
        <p:spPr>
          <a:xfrm flipH="1">
            <a:off x="4152900" y="433670"/>
            <a:ext cx="19222" cy="177624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4172122" y="3048000"/>
            <a:ext cx="0" cy="1871353"/>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198874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a:t>
            </a:fld>
            <a:endParaRPr lang="en-AU"/>
          </a:p>
        </p:txBody>
      </p:sp>
      <p:pic>
        <p:nvPicPr>
          <p:cNvPr id="4" name="Picture 3"/>
          <p:cNvPicPr>
            <a:picLocks noChangeAspect="1"/>
          </p:cNvPicPr>
          <p:nvPr/>
        </p:nvPicPr>
        <p:blipFill>
          <a:blip r:embed="rId2"/>
          <a:stretch>
            <a:fillRect/>
          </a:stretch>
        </p:blipFill>
        <p:spPr>
          <a:xfrm>
            <a:off x="115909" y="978593"/>
            <a:ext cx="11103660" cy="1584303"/>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smtClean="0">
                <a:solidFill>
                  <a:srgbClr val="00B050"/>
                </a:solidFill>
              </a:rPr>
              <a:t>Scalar Multiples of a Matrix</a:t>
            </a:r>
            <a:endParaRPr lang="en-AU" sz="2800" b="1" u="sng" dirty="0">
              <a:solidFill>
                <a:srgbClr val="00B050"/>
              </a:solidFill>
            </a:endParaRPr>
          </a:p>
        </p:txBody>
      </p:sp>
      <p:pic>
        <p:nvPicPr>
          <p:cNvPr id="6" name="Picture 5"/>
          <p:cNvPicPr>
            <a:picLocks noChangeAspect="1"/>
          </p:cNvPicPr>
          <p:nvPr/>
        </p:nvPicPr>
        <p:blipFill>
          <a:blip r:embed="rId3"/>
          <a:stretch>
            <a:fillRect/>
          </a:stretch>
        </p:blipFill>
        <p:spPr>
          <a:xfrm>
            <a:off x="206060" y="2777877"/>
            <a:ext cx="10084159" cy="3397193"/>
          </a:xfrm>
          <a:prstGeom prst="rect">
            <a:avLst/>
          </a:prstGeom>
        </p:spPr>
      </p:pic>
    </p:spTree>
    <p:extLst>
      <p:ext uri="{BB962C8B-B14F-4D97-AF65-F5344CB8AC3E}">
        <p14:creationId xmlns:p14="http://schemas.microsoft.com/office/powerpoint/2010/main" val="42335869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90</a:t>
            </a:fld>
            <a:endParaRPr lang="en-AU"/>
          </a:p>
        </p:txBody>
      </p:sp>
      <p:pic>
        <p:nvPicPr>
          <p:cNvPr id="4" name="Picture 3"/>
          <p:cNvPicPr>
            <a:picLocks noChangeAspect="1"/>
          </p:cNvPicPr>
          <p:nvPr/>
        </p:nvPicPr>
        <p:blipFill>
          <a:blip r:embed="rId2"/>
          <a:stretch>
            <a:fillRect/>
          </a:stretch>
        </p:blipFill>
        <p:spPr>
          <a:xfrm>
            <a:off x="622300" y="303193"/>
            <a:ext cx="5226050" cy="2424132"/>
          </a:xfrm>
          <a:prstGeom prst="rect">
            <a:avLst/>
          </a:prstGeom>
        </p:spPr>
      </p:pic>
      <p:pic>
        <p:nvPicPr>
          <p:cNvPr id="5" name="Picture 4"/>
          <p:cNvPicPr>
            <a:picLocks noChangeAspect="1"/>
          </p:cNvPicPr>
          <p:nvPr/>
        </p:nvPicPr>
        <p:blipFill>
          <a:blip r:embed="rId3"/>
          <a:stretch>
            <a:fillRect/>
          </a:stretch>
        </p:blipFill>
        <p:spPr>
          <a:xfrm>
            <a:off x="6057901" y="1143000"/>
            <a:ext cx="1751310" cy="728545"/>
          </a:xfrm>
          <a:prstGeom prst="rect">
            <a:avLst/>
          </a:prstGeom>
        </p:spPr>
      </p:pic>
      <p:pic>
        <p:nvPicPr>
          <p:cNvPr id="6" name="Picture 5"/>
          <p:cNvPicPr>
            <a:picLocks noChangeAspect="1"/>
          </p:cNvPicPr>
          <p:nvPr/>
        </p:nvPicPr>
        <p:blipFill>
          <a:blip r:embed="rId4"/>
          <a:stretch>
            <a:fillRect/>
          </a:stretch>
        </p:blipFill>
        <p:spPr>
          <a:xfrm>
            <a:off x="622300" y="3181349"/>
            <a:ext cx="5021263" cy="2597751"/>
          </a:xfrm>
          <a:prstGeom prst="rect">
            <a:avLst/>
          </a:prstGeom>
        </p:spPr>
      </p:pic>
      <p:pic>
        <p:nvPicPr>
          <p:cNvPr id="7" name="Picture 6"/>
          <p:cNvPicPr>
            <a:picLocks noChangeAspect="1"/>
          </p:cNvPicPr>
          <p:nvPr/>
        </p:nvPicPr>
        <p:blipFill>
          <a:blip r:embed="rId5"/>
          <a:stretch>
            <a:fillRect/>
          </a:stretch>
        </p:blipFill>
        <p:spPr>
          <a:xfrm>
            <a:off x="6197600" y="4080174"/>
            <a:ext cx="1611611" cy="805806"/>
          </a:xfrm>
          <a:prstGeom prst="rect">
            <a:avLst/>
          </a:prstGeom>
        </p:spPr>
      </p:pic>
      <p:cxnSp>
        <p:nvCxnSpPr>
          <p:cNvPr id="8" name="Straight Connector 7"/>
          <p:cNvCxnSpPr/>
          <p:nvPr/>
        </p:nvCxnSpPr>
        <p:spPr>
          <a:xfrm flipH="1">
            <a:off x="4445000" y="482600"/>
            <a:ext cx="6522" cy="20193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445000" y="3408010"/>
            <a:ext cx="6522" cy="213901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716483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91</a:t>
            </a:fld>
            <a:endParaRPr lang="en-AU"/>
          </a:p>
        </p:txBody>
      </p:sp>
      <p:pic>
        <p:nvPicPr>
          <p:cNvPr id="4" name="Picture 3"/>
          <p:cNvPicPr>
            <a:picLocks noChangeAspect="1"/>
          </p:cNvPicPr>
          <p:nvPr/>
        </p:nvPicPr>
        <p:blipFill>
          <a:blip r:embed="rId2"/>
          <a:stretch>
            <a:fillRect/>
          </a:stretch>
        </p:blipFill>
        <p:spPr>
          <a:xfrm>
            <a:off x="635000" y="189314"/>
            <a:ext cx="4660900" cy="2392595"/>
          </a:xfrm>
          <a:prstGeom prst="rect">
            <a:avLst/>
          </a:prstGeom>
        </p:spPr>
      </p:pic>
      <p:pic>
        <p:nvPicPr>
          <p:cNvPr id="5" name="Picture 4"/>
          <p:cNvPicPr>
            <a:picLocks noChangeAspect="1"/>
          </p:cNvPicPr>
          <p:nvPr/>
        </p:nvPicPr>
        <p:blipFill>
          <a:blip r:embed="rId3"/>
          <a:stretch>
            <a:fillRect/>
          </a:stretch>
        </p:blipFill>
        <p:spPr>
          <a:xfrm>
            <a:off x="6218237" y="642936"/>
            <a:ext cx="842963" cy="1255843"/>
          </a:xfrm>
          <a:prstGeom prst="rect">
            <a:avLst/>
          </a:prstGeom>
        </p:spPr>
      </p:pic>
      <p:pic>
        <p:nvPicPr>
          <p:cNvPr id="6" name="Picture 5"/>
          <p:cNvPicPr>
            <a:picLocks noChangeAspect="1"/>
          </p:cNvPicPr>
          <p:nvPr/>
        </p:nvPicPr>
        <p:blipFill>
          <a:blip r:embed="rId4"/>
          <a:stretch>
            <a:fillRect/>
          </a:stretch>
        </p:blipFill>
        <p:spPr>
          <a:xfrm>
            <a:off x="635000" y="3176587"/>
            <a:ext cx="5289550" cy="2494123"/>
          </a:xfrm>
          <a:prstGeom prst="rect">
            <a:avLst/>
          </a:prstGeom>
        </p:spPr>
      </p:pic>
      <p:pic>
        <p:nvPicPr>
          <p:cNvPr id="7" name="Picture 6"/>
          <p:cNvPicPr>
            <a:picLocks noChangeAspect="1"/>
          </p:cNvPicPr>
          <p:nvPr/>
        </p:nvPicPr>
        <p:blipFill>
          <a:blip r:embed="rId5"/>
          <a:stretch>
            <a:fillRect/>
          </a:stretch>
        </p:blipFill>
        <p:spPr>
          <a:xfrm>
            <a:off x="6218237" y="3611410"/>
            <a:ext cx="1248570" cy="1090301"/>
          </a:xfrm>
          <a:prstGeom prst="rect">
            <a:avLst/>
          </a:prstGeom>
        </p:spPr>
      </p:pic>
      <p:cxnSp>
        <p:nvCxnSpPr>
          <p:cNvPr id="8" name="Straight Connector 7"/>
          <p:cNvCxnSpPr/>
          <p:nvPr/>
        </p:nvCxnSpPr>
        <p:spPr>
          <a:xfrm>
            <a:off x="4299122" y="520700"/>
            <a:ext cx="0" cy="1871353"/>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H="1">
            <a:off x="4724400" y="3390900"/>
            <a:ext cx="44622" cy="213360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828438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92</a:t>
            </a:fld>
            <a:endParaRPr lang="en-AU"/>
          </a:p>
        </p:txBody>
      </p:sp>
      <p:pic>
        <p:nvPicPr>
          <p:cNvPr id="4" name="Picture 3"/>
          <p:cNvPicPr>
            <a:picLocks noChangeAspect="1"/>
          </p:cNvPicPr>
          <p:nvPr/>
        </p:nvPicPr>
        <p:blipFill>
          <a:blip r:embed="rId2"/>
          <a:stretch>
            <a:fillRect/>
          </a:stretch>
        </p:blipFill>
        <p:spPr>
          <a:xfrm>
            <a:off x="35795" y="253999"/>
            <a:ext cx="12156205" cy="2971801"/>
          </a:xfrm>
          <a:prstGeom prst="rect">
            <a:avLst/>
          </a:prstGeom>
        </p:spPr>
      </p:pic>
      <p:pic>
        <p:nvPicPr>
          <p:cNvPr id="5" name="Picture 4"/>
          <p:cNvPicPr>
            <a:picLocks noChangeAspect="1"/>
          </p:cNvPicPr>
          <p:nvPr/>
        </p:nvPicPr>
        <p:blipFill>
          <a:blip r:embed="rId3"/>
          <a:stretch>
            <a:fillRect/>
          </a:stretch>
        </p:blipFill>
        <p:spPr>
          <a:xfrm>
            <a:off x="431800" y="3663508"/>
            <a:ext cx="9737485" cy="1467292"/>
          </a:xfrm>
          <a:prstGeom prst="rect">
            <a:avLst/>
          </a:prstGeom>
        </p:spPr>
      </p:pic>
      <p:cxnSp>
        <p:nvCxnSpPr>
          <p:cNvPr id="7" name="Straight Connector 6"/>
          <p:cNvCxnSpPr/>
          <p:nvPr/>
        </p:nvCxnSpPr>
        <p:spPr>
          <a:xfrm>
            <a:off x="0" y="5130800"/>
            <a:ext cx="12192000" cy="6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4701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93</a:t>
            </a:fld>
            <a:endParaRPr lang="en-AU"/>
          </a:p>
        </p:txBody>
      </p:sp>
      <p:pic>
        <p:nvPicPr>
          <p:cNvPr id="4" name="Picture 3"/>
          <p:cNvPicPr>
            <a:picLocks noChangeAspect="1"/>
          </p:cNvPicPr>
          <p:nvPr/>
        </p:nvPicPr>
        <p:blipFill>
          <a:blip r:embed="rId2"/>
          <a:stretch>
            <a:fillRect/>
          </a:stretch>
        </p:blipFill>
        <p:spPr>
          <a:xfrm>
            <a:off x="711244" y="299530"/>
            <a:ext cx="4911137" cy="669701"/>
          </a:xfrm>
          <a:prstGeom prst="rect">
            <a:avLst/>
          </a:prstGeom>
        </p:spPr>
      </p:pic>
      <p:pic>
        <p:nvPicPr>
          <p:cNvPr id="5" name="Picture 4"/>
          <p:cNvPicPr>
            <a:picLocks noChangeAspect="1"/>
          </p:cNvPicPr>
          <p:nvPr/>
        </p:nvPicPr>
        <p:blipFill>
          <a:blip r:embed="rId3"/>
          <a:stretch>
            <a:fillRect/>
          </a:stretch>
        </p:blipFill>
        <p:spPr>
          <a:xfrm>
            <a:off x="545661" y="1327901"/>
            <a:ext cx="10929416" cy="2119992"/>
          </a:xfrm>
          <a:prstGeom prst="rect">
            <a:avLst/>
          </a:prstGeom>
        </p:spPr>
      </p:pic>
      <p:pic>
        <p:nvPicPr>
          <p:cNvPr id="6" name="Picture 5"/>
          <p:cNvPicPr>
            <a:picLocks noChangeAspect="1"/>
          </p:cNvPicPr>
          <p:nvPr/>
        </p:nvPicPr>
        <p:blipFill>
          <a:blip r:embed="rId4"/>
          <a:stretch>
            <a:fillRect/>
          </a:stretch>
        </p:blipFill>
        <p:spPr>
          <a:xfrm>
            <a:off x="545661" y="3987040"/>
            <a:ext cx="6881784" cy="1933598"/>
          </a:xfrm>
          <a:prstGeom prst="rect">
            <a:avLst/>
          </a:prstGeom>
        </p:spPr>
      </p:pic>
    </p:spTree>
    <p:extLst>
      <p:ext uri="{BB962C8B-B14F-4D97-AF65-F5344CB8AC3E}">
        <p14:creationId xmlns:p14="http://schemas.microsoft.com/office/powerpoint/2010/main" val="9151046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94</a:t>
            </a:fld>
            <a:endParaRPr lang="en-AU"/>
          </a:p>
        </p:txBody>
      </p:sp>
      <p:pic>
        <p:nvPicPr>
          <p:cNvPr id="4" name="Picture 3"/>
          <p:cNvPicPr>
            <a:picLocks noChangeAspect="1"/>
          </p:cNvPicPr>
          <p:nvPr/>
        </p:nvPicPr>
        <p:blipFill>
          <a:blip r:embed="rId2"/>
          <a:stretch>
            <a:fillRect/>
          </a:stretch>
        </p:blipFill>
        <p:spPr>
          <a:xfrm>
            <a:off x="549286" y="197947"/>
            <a:ext cx="3738552" cy="1741978"/>
          </a:xfrm>
          <a:prstGeom prst="rect">
            <a:avLst/>
          </a:prstGeom>
        </p:spPr>
      </p:pic>
      <p:pic>
        <p:nvPicPr>
          <p:cNvPr id="5" name="Picture 4"/>
          <p:cNvPicPr>
            <a:picLocks noChangeAspect="1"/>
          </p:cNvPicPr>
          <p:nvPr/>
        </p:nvPicPr>
        <p:blipFill>
          <a:blip r:embed="rId3"/>
          <a:stretch>
            <a:fillRect/>
          </a:stretch>
        </p:blipFill>
        <p:spPr>
          <a:xfrm>
            <a:off x="549286" y="2057400"/>
            <a:ext cx="5340668" cy="2260600"/>
          </a:xfrm>
          <a:prstGeom prst="rect">
            <a:avLst/>
          </a:prstGeom>
        </p:spPr>
      </p:pic>
      <p:pic>
        <p:nvPicPr>
          <p:cNvPr id="6" name="Picture 5"/>
          <p:cNvPicPr>
            <a:picLocks noChangeAspect="1"/>
          </p:cNvPicPr>
          <p:nvPr/>
        </p:nvPicPr>
        <p:blipFill>
          <a:blip r:embed="rId4"/>
          <a:stretch>
            <a:fillRect/>
          </a:stretch>
        </p:blipFill>
        <p:spPr>
          <a:xfrm>
            <a:off x="549286" y="4490492"/>
            <a:ext cx="4452938" cy="1796800"/>
          </a:xfrm>
          <a:prstGeom prst="rect">
            <a:avLst/>
          </a:prstGeom>
        </p:spPr>
      </p:pic>
      <p:cxnSp>
        <p:nvCxnSpPr>
          <p:cNvPr id="7" name="Straight Connector 6"/>
          <p:cNvCxnSpPr/>
          <p:nvPr/>
        </p:nvCxnSpPr>
        <p:spPr>
          <a:xfrm flipH="1">
            <a:off x="3118020" y="626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a:off x="2902120" y="3004592"/>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316962" y="5171554"/>
            <a:ext cx="1" cy="111573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33959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95</a:t>
            </a:fld>
            <a:endParaRPr lang="en-AU"/>
          </a:p>
        </p:txBody>
      </p:sp>
      <p:pic>
        <p:nvPicPr>
          <p:cNvPr id="4" name="Picture 3"/>
          <p:cNvPicPr>
            <a:picLocks noChangeAspect="1"/>
          </p:cNvPicPr>
          <p:nvPr/>
        </p:nvPicPr>
        <p:blipFill>
          <a:blip r:embed="rId2"/>
          <a:stretch>
            <a:fillRect/>
          </a:stretch>
        </p:blipFill>
        <p:spPr>
          <a:xfrm>
            <a:off x="406401" y="227590"/>
            <a:ext cx="4970462" cy="2188585"/>
          </a:xfrm>
          <a:prstGeom prst="rect">
            <a:avLst/>
          </a:prstGeom>
        </p:spPr>
      </p:pic>
      <p:pic>
        <p:nvPicPr>
          <p:cNvPr id="5" name="Picture 4"/>
          <p:cNvPicPr>
            <a:picLocks noChangeAspect="1"/>
          </p:cNvPicPr>
          <p:nvPr/>
        </p:nvPicPr>
        <p:blipFill>
          <a:blip r:embed="rId3"/>
          <a:stretch>
            <a:fillRect/>
          </a:stretch>
        </p:blipFill>
        <p:spPr>
          <a:xfrm>
            <a:off x="476250" y="3048000"/>
            <a:ext cx="4830763" cy="2254356"/>
          </a:xfrm>
          <a:prstGeom prst="rect">
            <a:avLst/>
          </a:prstGeom>
        </p:spPr>
      </p:pic>
      <p:cxnSp>
        <p:nvCxnSpPr>
          <p:cNvPr id="6" name="Straight Connector 5"/>
          <p:cNvCxnSpPr/>
          <p:nvPr/>
        </p:nvCxnSpPr>
        <p:spPr>
          <a:xfrm flipH="1">
            <a:off x="2495720" y="110276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2610020" y="3999517"/>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32292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96</a:t>
            </a:fld>
            <a:endParaRPr lang="en-AU"/>
          </a:p>
        </p:txBody>
      </p:sp>
      <p:pic>
        <p:nvPicPr>
          <p:cNvPr id="4" name="Picture 3"/>
          <p:cNvPicPr>
            <a:picLocks noChangeAspect="1"/>
          </p:cNvPicPr>
          <p:nvPr/>
        </p:nvPicPr>
        <p:blipFill>
          <a:blip r:embed="rId2"/>
          <a:stretch>
            <a:fillRect/>
          </a:stretch>
        </p:blipFill>
        <p:spPr>
          <a:xfrm>
            <a:off x="200522" y="342900"/>
            <a:ext cx="10627815" cy="935037"/>
          </a:xfrm>
          <a:prstGeom prst="rect">
            <a:avLst/>
          </a:prstGeom>
        </p:spPr>
      </p:pic>
      <p:pic>
        <p:nvPicPr>
          <p:cNvPr id="5" name="Picture 4"/>
          <p:cNvPicPr>
            <a:picLocks noChangeAspect="1"/>
          </p:cNvPicPr>
          <p:nvPr/>
        </p:nvPicPr>
        <p:blipFill>
          <a:blip r:embed="rId3"/>
          <a:stretch>
            <a:fillRect/>
          </a:stretch>
        </p:blipFill>
        <p:spPr>
          <a:xfrm>
            <a:off x="200522" y="1277937"/>
            <a:ext cx="7228978" cy="4621550"/>
          </a:xfrm>
          <a:prstGeom prst="rect">
            <a:avLst/>
          </a:prstGeom>
        </p:spPr>
      </p:pic>
      <p:cxnSp>
        <p:nvCxnSpPr>
          <p:cNvPr id="6" name="Straight Connector 5"/>
          <p:cNvCxnSpPr/>
          <p:nvPr/>
        </p:nvCxnSpPr>
        <p:spPr>
          <a:xfrm flipH="1">
            <a:off x="3079920" y="1388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3079919" y="298729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H="1">
            <a:off x="3079919" y="4586080"/>
            <a:ext cx="1" cy="13134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9049207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97</a:t>
            </a:fld>
            <a:endParaRPr lang="en-AU"/>
          </a:p>
        </p:txBody>
      </p:sp>
      <p:pic>
        <p:nvPicPr>
          <p:cNvPr id="4" name="Picture 3"/>
          <p:cNvPicPr>
            <a:picLocks noChangeAspect="1"/>
          </p:cNvPicPr>
          <p:nvPr/>
        </p:nvPicPr>
        <p:blipFill>
          <a:blip r:embed="rId2"/>
          <a:stretch>
            <a:fillRect/>
          </a:stretch>
        </p:blipFill>
        <p:spPr>
          <a:xfrm>
            <a:off x="339708" y="228600"/>
            <a:ext cx="10881796" cy="2184400"/>
          </a:xfrm>
          <a:prstGeom prst="rect">
            <a:avLst/>
          </a:prstGeom>
        </p:spPr>
      </p:pic>
      <p:sp>
        <p:nvSpPr>
          <p:cNvPr id="5" name="Rectangle 4"/>
          <p:cNvSpPr/>
          <p:nvPr/>
        </p:nvSpPr>
        <p:spPr>
          <a:xfrm>
            <a:off x="9410700" y="1422400"/>
            <a:ext cx="806450" cy="78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1587" y="2616200"/>
            <a:ext cx="12190413" cy="50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426700" y="1689100"/>
            <a:ext cx="794804" cy="723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0546048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98</a:t>
            </a:fld>
            <a:endParaRPr lang="en-AU"/>
          </a:p>
        </p:txBody>
      </p:sp>
      <p:pic>
        <p:nvPicPr>
          <p:cNvPr id="4" name="Picture 3"/>
          <p:cNvPicPr>
            <a:picLocks noChangeAspect="1"/>
          </p:cNvPicPr>
          <p:nvPr/>
        </p:nvPicPr>
        <p:blipFill>
          <a:blip r:embed="rId2"/>
          <a:stretch>
            <a:fillRect/>
          </a:stretch>
        </p:blipFill>
        <p:spPr>
          <a:xfrm>
            <a:off x="346318" y="648573"/>
            <a:ext cx="9389282" cy="2601531"/>
          </a:xfrm>
          <a:prstGeom prst="rect">
            <a:avLst/>
          </a:prstGeom>
        </p:spPr>
      </p:pic>
      <p:pic>
        <p:nvPicPr>
          <p:cNvPr id="5" name="Picture 4"/>
          <p:cNvPicPr>
            <a:picLocks noChangeAspect="1"/>
          </p:cNvPicPr>
          <p:nvPr/>
        </p:nvPicPr>
        <p:blipFill>
          <a:blip r:embed="rId3"/>
          <a:stretch>
            <a:fillRect/>
          </a:stretch>
        </p:blipFill>
        <p:spPr>
          <a:xfrm>
            <a:off x="599315" y="3366024"/>
            <a:ext cx="6985644" cy="2519631"/>
          </a:xfrm>
          <a:prstGeom prst="rect">
            <a:avLst/>
          </a:prstGeom>
        </p:spPr>
      </p:pic>
      <p:cxnSp>
        <p:nvCxnSpPr>
          <p:cNvPr id="7" name="Straight Connector 6"/>
          <p:cNvCxnSpPr/>
          <p:nvPr/>
        </p:nvCxnSpPr>
        <p:spPr>
          <a:xfrm>
            <a:off x="6097587" y="3812146"/>
            <a:ext cx="0" cy="1957589"/>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346318" y="138531"/>
            <a:ext cx="1435100" cy="523220"/>
          </a:xfrm>
          <a:prstGeom prst="rect">
            <a:avLst/>
          </a:prstGeom>
          <a:noFill/>
        </p:spPr>
        <p:txBody>
          <a:bodyPr wrap="square" rtlCol="0">
            <a:spAutoFit/>
          </a:bodyPr>
          <a:lstStyle/>
          <a:p>
            <a:r>
              <a:rPr lang="en-US" sz="2800" b="1" u="sng" dirty="0" smtClean="0">
                <a:solidFill>
                  <a:srgbClr val="00B050"/>
                </a:solidFill>
              </a:rPr>
              <a:t>Problem</a:t>
            </a:r>
            <a:endParaRPr lang="en-AU" sz="2800" b="1" u="sng" dirty="0">
              <a:solidFill>
                <a:srgbClr val="00B050"/>
              </a:solidFill>
            </a:endParaRPr>
          </a:p>
        </p:txBody>
      </p:sp>
    </p:spTree>
    <p:extLst>
      <p:ext uri="{BB962C8B-B14F-4D97-AF65-F5344CB8AC3E}">
        <p14:creationId xmlns:p14="http://schemas.microsoft.com/office/powerpoint/2010/main" val="4499781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t>99</a:t>
            </a:fld>
            <a:endParaRPr lang="en-AU"/>
          </a:p>
        </p:txBody>
      </p:sp>
      <p:pic>
        <p:nvPicPr>
          <p:cNvPr id="4" name="Picture 3"/>
          <p:cNvPicPr>
            <a:picLocks noChangeAspect="1"/>
          </p:cNvPicPr>
          <p:nvPr/>
        </p:nvPicPr>
        <p:blipFill>
          <a:blip r:embed="rId2"/>
          <a:stretch>
            <a:fillRect/>
          </a:stretch>
        </p:blipFill>
        <p:spPr>
          <a:xfrm>
            <a:off x="734990" y="744742"/>
            <a:ext cx="6795484" cy="2669654"/>
          </a:xfrm>
          <a:prstGeom prst="rect">
            <a:avLst/>
          </a:prstGeom>
        </p:spPr>
      </p:pic>
      <p:cxnSp>
        <p:nvCxnSpPr>
          <p:cNvPr id="6" name="Straight Connector 5"/>
          <p:cNvCxnSpPr/>
          <p:nvPr/>
        </p:nvCxnSpPr>
        <p:spPr>
          <a:xfrm flipH="1">
            <a:off x="6517425" y="1113432"/>
            <a:ext cx="25758" cy="2137893"/>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3"/>
          <a:stretch>
            <a:fillRect/>
          </a:stretch>
        </p:blipFill>
        <p:spPr>
          <a:xfrm>
            <a:off x="1094100" y="3969681"/>
            <a:ext cx="7729081" cy="1983041"/>
          </a:xfrm>
          <a:prstGeom prst="rect">
            <a:avLst/>
          </a:prstGeom>
        </p:spPr>
      </p:pic>
      <p:sp>
        <p:nvSpPr>
          <p:cNvPr id="5" name="TextBox 4"/>
          <p:cNvSpPr txBox="1"/>
          <p:nvPr/>
        </p:nvSpPr>
        <p:spPr>
          <a:xfrm>
            <a:off x="888999" y="282435"/>
            <a:ext cx="8356601" cy="830997"/>
          </a:xfrm>
          <a:prstGeom prst="rect">
            <a:avLst/>
          </a:prstGeom>
          <a:noFill/>
        </p:spPr>
        <p:txBody>
          <a:bodyPr wrap="square" rtlCol="0">
            <a:spAutoFit/>
          </a:bodyPr>
          <a:lstStyle/>
          <a:p>
            <a:r>
              <a:rPr lang="en-US" sz="2400" dirty="0" smtClean="0"/>
              <a:t>If we reduced the augmented matrix to reduce echelon form we have</a:t>
            </a:r>
            <a:endParaRPr lang="en-AU" sz="2400" dirty="0"/>
          </a:p>
        </p:txBody>
      </p:sp>
    </p:spTree>
    <p:extLst>
      <p:ext uri="{BB962C8B-B14F-4D97-AF65-F5344CB8AC3E}">
        <p14:creationId xmlns:p14="http://schemas.microsoft.com/office/powerpoint/2010/main" val="3140090298"/>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55447</TotalTime>
  <Words>795</Words>
  <Application>Microsoft Office PowerPoint</Application>
  <PresentationFormat>Widescreen</PresentationFormat>
  <Paragraphs>369</Paragraphs>
  <Slides>231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231</vt:i4>
      </vt:variant>
    </vt:vector>
  </HeadingPairs>
  <TitlesOfParts>
    <vt:vector size="239" baseType="lpstr">
      <vt:lpstr>Arial</vt:lpstr>
      <vt:lpstr>Calibri</vt:lpstr>
      <vt:lpstr>Calibri Light</vt:lpstr>
      <vt:lpstr>Cambria Math</vt:lpstr>
      <vt:lpstr>Garamond</vt:lpstr>
      <vt:lpstr>Times New Roman</vt:lpstr>
      <vt:lpstr>Retrospect</vt:lpstr>
      <vt:lpstr>Organic</vt:lpstr>
      <vt:lpstr>MT104-Linear Algebra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Osama Sohrab</dc:creator>
  <cp:lastModifiedBy>Osama Sohrab</cp:lastModifiedBy>
  <cp:revision>1070</cp:revision>
  <dcterms:created xsi:type="dcterms:W3CDTF">2017-11-23T06:01:10Z</dcterms:created>
  <dcterms:modified xsi:type="dcterms:W3CDTF">2019-11-20T01:16:24Z</dcterms:modified>
</cp:coreProperties>
</file>